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Slides/notesSlide1.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723" r:id="rId4"/>
  </p:sldMasterIdLst>
  <p:notesMasterIdLst>
    <p:notesMasterId r:id="rId28"/>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x="14630400" cy="8229600"/>
  <p:notesSz cx="6858000" cy="9144000"/>
  <p:defaultTextStyle>
    <a:defPPr>
      <a:defRPr lang="en-US"/>
    </a:defPPr>
    <a:lvl1pPr algn="l" defTabSz="1097280" eaLnBrk="1" hangingPunct="1" latinLnBrk="0" marL="0" rtl="0">
      <a:defRPr kern="1200" sz="2160">
        <a:solidFill>
          <a:schemeClr val="tx1"/>
        </a:solidFill>
        <a:latin typeface="+mn-lt"/>
        <a:ea typeface="+mn-ea"/>
        <a:cs typeface="+mn-cs"/>
      </a:defRPr>
    </a:lvl1pPr>
    <a:lvl2pPr algn="l" defTabSz="1097280" eaLnBrk="1" hangingPunct="1" latinLnBrk="0" marL="548640" rtl="0">
      <a:defRPr kern="1200" sz="2160">
        <a:solidFill>
          <a:schemeClr val="tx1"/>
        </a:solidFill>
        <a:latin typeface="+mn-lt"/>
        <a:ea typeface="+mn-ea"/>
        <a:cs typeface="+mn-cs"/>
      </a:defRPr>
    </a:lvl2pPr>
    <a:lvl3pPr algn="l" defTabSz="1097280" eaLnBrk="1" hangingPunct="1" latinLnBrk="0" marL="1097280" rtl="0">
      <a:defRPr kern="1200" sz="2160">
        <a:solidFill>
          <a:schemeClr val="tx1"/>
        </a:solidFill>
        <a:latin typeface="+mn-lt"/>
        <a:ea typeface="+mn-ea"/>
        <a:cs typeface="+mn-cs"/>
      </a:defRPr>
    </a:lvl3pPr>
    <a:lvl4pPr algn="l" defTabSz="1097280" eaLnBrk="1" hangingPunct="1" latinLnBrk="0" marL="1645920" rtl="0">
      <a:defRPr kern="1200" sz="2160">
        <a:solidFill>
          <a:schemeClr val="tx1"/>
        </a:solidFill>
        <a:latin typeface="+mn-lt"/>
        <a:ea typeface="+mn-ea"/>
        <a:cs typeface="+mn-cs"/>
      </a:defRPr>
    </a:lvl4pPr>
    <a:lvl5pPr algn="l" defTabSz="1097280" eaLnBrk="1" hangingPunct="1" latinLnBrk="0" marL="2194560" rtl="0">
      <a:defRPr kern="1200" sz="2160">
        <a:solidFill>
          <a:schemeClr val="tx1"/>
        </a:solidFill>
        <a:latin typeface="+mn-lt"/>
        <a:ea typeface="+mn-ea"/>
        <a:cs typeface="+mn-cs"/>
      </a:defRPr>
    </a:lvl5pPr>
    <a:lvl6pPr algn="l" defTabSz="1097280" eaLnBrk="1" hangingPunct="1" latinLnBrk="0" marL="2743200" rtl="0">
      <a:defRPr kern="1200" sz="2160">
        <a:solidFill>
          <a:schemeClr val="tx1"/>
        </a:solidFill>
        <a:latin typeface="+mn-lt"/>
        <a:ea typeface="+mn-ea"/>
        <a:cs typeface="+mn-cs"/>
      </a:defRPr>
    </a:lvl6pPr>
    <a:lvl7pPr algn="l" defTabSz="1097280" eaLnBrk="1" hangingPunct="1" latinLnBrk="0" marL="3291840" rtl="0">
      <a:defRPr kern="1200" sz="2160">
        <a:solidFill>
          <a:schemeClr val="tx1"/>
        </a:solidFill>
        <a:latin typeface="+mn-lt"/>
        <a:ea typeface="+mn-ea"/>
        <a:cs typeface="+mn-cs"/>
      </a:defRPr>
    </a:lvl7pPr>
    <a:lvl8pPr algn="l" defTabSz="1097280" eaLnBrk="1" hangingPunct="1" latinLnBrk="0" marL="3840480" rtl="0">
      <a:defRPr kern="1200" sz="2160">
        <a:solidFill>
          <a:schemeClr val="tx1"/>
        </a:solidFill>
        <a:latin typeface="+mn-lt"/>
        <a:ea typeface="+mn-ea"/>
        <a:cs typeface="+mn-cs"/>
      </a:defRPr>
    </a:lvl8pPr>
    <a:lvl9pPr algn="l" defTabSz="1097280" eaLnBrk="1" hangingPunct="1" latinLnBrk="0" marL="4389120" rtl="0">
      <a:defRPr kern="1200" sz="216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98CD"/>
    <a:srgbClr val="D5AE27"/>
    <a:srgbClr val="874D9E"/>
    <a:srgbClr val="CD2127"/>
    <a:srgbClr val="BE0F34"/>
    <a:srgbClr val="333333"/>
    <a:srgbClr val="000000"/>
    <a:srgbClr val="719500"/>
    <a:srgbClr val="007836"/>
    <a:srgbClr val="8201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horzBarState="maximized">
    <p:restoredLeft autoAdjust="0" sz="10972"/>
    <p:restoredTop sz="84790"/>
  </p:normalViewPr>
  <p:slideViewPr>
    <p:cSldViewPr snapToGrid="0" snapToObjects="1">
      <p:cViewPr varScale="1">
        <p:scale>
          <a:sx d="100" n="108"/>
          <a:sy d="100" n="108"/>
        </p:scale>
        <p:origin x="752" y="192"/>
      </p:cViewPr>
      <p:guideLst/>
    </p:cSldViewPr>
  </p:slideViewPr>
  <p:notesTextViewPr>
    <p:cViewPr>
      <p:scale>
        <a:sx d="1" n="1"/>
        <a:sy d="1" n="1"/>
      </p:scale>
      <p:origin x="0" y="0"/>
    </p:cViewPr>
  </p:notesTextViewPr>
  <p:notesViewPr>
    <p:cSldViewPr snapToGrid="0" snapToObjects="1">
      <p:cViewPr varScale="1">
        <p:scale>
          <a:sx d="100" n="117"/>
          <a:sy d="100" n="117"/>
        </p:scale>
        <p:origin x="4976" y="184"/>
      </p:cViewPr>
      <p:guideLst/>
    </p:cSldViewPr>
  </p:notesViewPr>
  <p:gridSpacing cx="76200" cy="76200"/>
</p:viewPr>
</file>

<file path=ppt/_rels/presentation.xml.rels><?xml version="1.0" encoding="UTF-8"?><Relationships xmlns="http://schemas.openxmlformats.org/package/2006/relationships"><Relationship Id="rId5" Type="http://schemas.openxmlformats.org/officeDocument/2006/relationships/slide" Target="slides/slide1.xml" /><Relationship Id="rId6" Type="http://schemas.openxmlformats.org/officeDocument/2006/relationships/slide" Target="slides/slide2.xml" /><Relationship Id="rId7" Type="http://schemas.openxmlformats.org/officeDocument/2006/relationships/slide" Target="slides/slide3.xml" /><Relationship Id="rId8" Type="http://schemas.openxmlformats.org/officeDocument/2006/relationships/slide" Target="slides/slide4.xml" /><Relationship Id="rId9" Type="http://schemas.openxmlformats.org/officeDocument/2006/relationships/slide" Target="slides/slide5.xml" /><Relationship Id="rId10" Type="http://schemas.openxmlformats.org/officeDocument/2006/relationships/slide" Target="slides/slide6.xml" /><Relationship Id="rId11" Type="http://schemas.openxmlformats.org/officeDocument/2006/relationships/slide" Target="slides/slide7.xml" /><Relationship Id="rId12" Type="http://schemas.openxmlformats.org/officeDocument/2006/relationships/slide" Target="slides/slide8.xml" /><Relationship Id="rId13" Type="http://schemas.openxmlformats.org/officeDocument/2006/relationships/slide" Target="slides/slide9.xml" /><Relationship Id="rId14" Type="http://schemas.openxmlformats.org/officeDocument/2006/relationships/slide" Target="slides/slide10.xml" /><Relationship Id="rId15" Type="http://schemas.openxmlformats.org/officeDocument/2006/relationships/slide" Target="slides/slide11.xml" /><Relationship Id="rId16" Type="http://schemas.openxmlformats.org/officeDocument/2006/relationships/slide" Target="slides/slide12.xml" /><Relationship Id="rId17" Type="http://schemas.openxmlformats.org/officeDocument/2006/relationships/slide" Target="slides/slide13.xml" /><Relationship Id="rId18" Type="http://schemas.openxmlformats.org/officeDocument/2006/relationships/slide" Target="slides/slide14.xml" /><Relationship Id="rId19" Type="http://schemas.openxmlformats.org/officeDocument/2006/relationships/slide" Target="slides/slide15.xml" /><Relationship Id="rId20" Type="http://schemas.openxmlformats.org/officeDocument/2006/relationships/slide" Target="slides/slide16.xml" /><Relationship Id="rId21" Type="http://schemas.openxmlformats.org/officeDocument/2006/relationships/slide" Target="slides/slide17.xml" /><Relationship Id="rId22" Type="http://schemas.openxmlformats.org/officeDocument/2006/relationships/slide" Target="slides/slide18.xml" /><Relationship Id="rId23" Type="http://schemas.openxmlformats.org/officeDocument/2006/relationships/slide" Target="slides/slide19.xml" /><Relationship Id="rId24" Type="http://schemas.openxmlformats.org/officeDocument/2006/relationships/slide" Target="slides/slide20.xml" /><Relationship Id="rId25" Type="http://schemas.openxmlformats.org/officeDocument/2006/relationships/slide" Target="slides/slide21.xml" /><Relationship Id="rId26" Type="http://schemas.openxmlformats.org/officeDocument/2006/relationships/slide" Target="slides/slide22.xml" /><Relationship Id="rId27" Type="http://schemas.openxmlformats.org/officeDocument/2006/relationships/slide" Target="slides/slide23.xml" /><Relationship Id="rId28" Type="http://schemas.openxmlformats.org/officeDocument/2006/relationships/notesMaster" Target="notesMasters/notesMaster1.xml" /><Relationship Id="rId32" Type="http://schemas.openxmlformats.org/officeDocument/2006/relationships/theme" Target="theme/theme1.xml" /><Relationship Id="rId3" Type="http://schemas.openxmlformats.org/officeDocument/2006/relationships/customXml" Target="../customXml/item3.xml" /><Relationship Id="rId35" Type="http://schemas.microsoft.com/office/2015/10/relationships/revisionInfo" Target="revisionInfo.xml" /><Relationship Id="rId31" Type="http://schemas.openxmlformats.org/officeDocument/2006/relationships/viewProps" Target="viewProps.xml" /><Relationship Id="rId2" Type="http://schemas.openxmlformats.org/officeDocument/2006/relationships/customXml" Target="../customXml/item2.xml" /><Relationship Id="rId30" Type="http://schemas.openxmlformats.org/officeDocument/2006/relationships/presProps" Target="presProps.xml" /><Relationship Id="rId34" Type="http://schemas.microsoft.com/office/2016/11/relationships/changesInfo" Target="changesInfos/changesInfo1.xml" /><Relationship Id="rId1" Type="http://schemas.openxmlformats.org/officeDocument/2006/relationships/customXml" Target="../customXml/item1.xml" /><Relationship Id="rId29" Type="http://schemas.openxmlformats.org/officeDocument/2006/relationships/handoutMaster" Target="handoutMasters/handoutMaster1.xml" /><Relationship Id="rId33" Type="http://schemas.openxmlformats.org/officeDocument/2006/relationships/tableStyles" Target="tableStyles.xml" /><Relationship Id="rId4" Type="http://schemas.openxmlformats.org/officeDocument/2006/relationships/slideMaster" Target="slideMasters/slideMaster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AC8D20-1945-7145-91A2-3D134BDA25E2}" type="datetimeFigureOut">
              <a:rPr lang="en-US" smtClean="0"/>
              <a:t>7/11/23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0104DB-87CA-D64F-AB86-DB2520DDF5D7}" type="slidenum">
              <a:rPr lang="en-US" smtClean="0"/>
              <a:t>‹#›</a:t>
            </a:fld>
            <a:endParaRPr lang="en-US"/>
          </a:p>
        </p:txBody>
      </p:sp>
    </p:spTree>
    <p:extLst>
      <p:ext uri="{BB962C8B-B14F-4D97-AF65-F5344CB8AC3E}">
        <p14:creationId xmlns:p14="http://schemas.microsoft.com/office/powerpoint/2010/main" val="36140554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710104DB-87CA-D64F-AB86-DB2520DDF5D7}" type="slidenum">
              <a:rPr lang="en-US"/>
              <a:t>23</a:t>
            </a:fld>
            <a:endParaRPr lang="en-US"/>
          </a:p>
        </p:txBody>
      </p:sp>
    </p:spTree>
  </p:cSld>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5.png"/><Relationship Id="rId7"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1.xml"/><Relationship Id="rId6" Type="http://schemas.openxmlformats.org/officeDocument/2006/relationships/image" Target="../media/image22.png"/><Relationship Id="rId5" Type="http://schemas.openxmlformats.org/officeDocument/2006/relationships/image" Target="../media/image19.png"/><Relationship Id="rId4" Type="http://schemas.openxmlformats.org/officeDocument/2006/relationships/image" Target="../media/image17.png"/><Relationship Id="rId9"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4662E2CE-C794-CC78-8C0B-45438EDADA13}"/>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pic>
        <p:nvPicPr>
          <p:cNvPr id="5" name="Picture 4" descr="Logo, company name&#10;&#10;Description automatically generated">
            <a:extLst>
              <a:ext uri="{FF2B5EF4-FFF2-40B4-BE49-F238E27FC236}">
                <a16:creationId xmlns:a16="http://schemas.microsoft.com/office/drawing/2014/main" id="{4DB1CB92-63AC-8187-AEBB-66382FC8BE0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24381" y="292641"/>
            <a:ext cx="1294440" cy="1294440"/>
          </a:xfrm>
          <a:prstGeom prst="rect">
            <a:avLst/>
          </a:prstGeom>
        </p:spPr>
      </p:pic>
      <p:pic>
        <p:nvPicPr>
          <p:cNvPr id="7" name="Picture 6">
            <a:extLst>
              <a:ext uri="{FF2B5EF4-FFF2-40B4-BE49-F238E27FC236}">
                <a16:creationId xmlns:a16="http://schemas.microsoft.com/office/drawing/2014/main" id="{5D511BF7-CB76-111D-A2C7-E522D83AC9B4}"/>
              </a:ext>
            </a:extLst>
          </p:cNvPr>
          <p:cNvPicPr>
            <a:picLocks noChangeAspect="1"/>
          </p:cNvPicPr>
          <p:nvPr userDrawn="1"/>
        </p:nvPicPr>
        <p:blipFill>
          <a:blip r:embed="rId5"/>
          <a:srcRect/>
          <a:stretch/>
        </p:blipFill>
        <p:spPr>
          <a:xfrm>
            <a:off x="6320027" y="232314"/>
            <a:ext cx="2263716" cy="2263716"/>
          </a:xfrm>
          <a:prstGeom prst="rect">
            <a:avLst/>
          </a:prstGeom>
        </p:spPr>
      </p:pic>
      <p:pic>
        <p:nvPicPr>
          <p:cNvPr id="8" name="Picture 7" descr="Text, icon&#10;&#10;Description automatically generated">
            <a:extLst>
              <a:ext uri="{FF2B5EF4-FFF2-40B4-BE49-F238E27FC236}">
                <a16:creationId xmlns:a16="http://schemas.microsoft.com/office/drawing/2014/main" id="{D693FAB8-21DC-AE65-6909-F590C265C2FC}"/>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4143139" y="2028378"/>
            <a:ext cx="4246197" cy="2061628"/>
          </a:xfrm>
          <a:prstGeom prst="rect">
            <a:avLst/>
          </a:prstGeom>
        </p:spPr>
      </p:pic>
      <p:sp>
        <p:nvSpPr>
          <p:cNvPr id="2" name="Title 1"/>
          <p:cNvSpPr>
            <a:spLocks noGrp="1"/>
          </p:cNvSpPr>
          <p:nvPr>
            <p:ph type="ctrTitle" hasCustomPrompt="1"/>
          </p:nvPr>
        </p:nvSpPr>
        <p:spPr>
          <a:xfrm>
            <a:off x="734644" y="3998888"/>
            <a:ext cx="6285633" cy="2077783"/>
          </a:xfrm>
          <a:prstGeom prst="rect">
            <a:avLst/>
          </a:prstGeom>
        </p:spPr>
        <p:txBody>
          <a:bodyPr lIns="0" tIns="0" rIns="0" bIns="0" anchor="b">
            <a:noAutofit/>
          </a:bodyPr>
          <a:lstStyle>
            <a:lvl1pPr algn="r">
              <a:defRPr sz="3200" b="1">
                <a:solidFill>
                  <a:schemeClr val="tx1"/>
                </a:solidFill>
                <a:latin typeface="Arial" panose="020B0604020202020204" pitchFamily="34" charset="0"/>
                <a:cs typeface="Arial" panose="020B0604020202020204" pitchFamily="34" charset="0"/>
              </a:defRPr>
            </a:lvl1pPr>
          </a:lstStyle>
          <a:p>
            <a:r>
              <a:rPr lang="en-US" dirty="0"/>
              <a:t>Click to edit </a:t>
            </a:r>
            <a:br>
              <a:rPr lang="en-US" dirty="0"/>
            </a:br>
            <a:r>
              <a:rPr lang="en-US" dirty="0"/>
              <a:t>Master title style</a:t>
            </a:r>
          </a:p>
        </p:txBody>
      </p:sp>
      <p:sp>
        <p:nvSpPr>
          <p:cNvPr id="20" name="Text Placeholder 19">
            <a:extLst>
              <a:ext uri="{FF2B5EF4-FFF2-40B4-BE49-F238E27FC236}">
                <a16:creationId xmlns:a16="http://schemas.microsoft.com/office/drawing/2014/main" id="{3061D5F4-8719-384B-945C-9A27060F99A0}"/>
              </a:ext>
            </a:extLst>
          </p:cNvPr>
          <p:cNvSpPr>
            <a:spLocks noGrp="1"/>
          </p:cNvSpPr>
          <p:nvPr>
            <p:ph type="body" sz="quarter" idx="10" hasCustomPrompt="1"/>
          </p:nvPr>
        </p:nvSpPr>
        <p:spPr>
          <a:xfrm>
            <a:off x="734644" y="6240183"/>
            <a:ext cx="6284562" cy="340288"/>
          </a:xfrm>
          <a:prstGeom prst="rect">
            <a:avLst/>
          </a:prstGeom>
        </p:spPr>
        <p:txBody>
          <a:bodyPr wrap="none" lIns="0" tIns="0" rIns="0" bIns="0">
            <a:noAutofit/>
          </a:bodyPr>
          <a:lstStyle>
            <a:lvl1pPr marL="0" indent="0" algn="r">
              <a:buNone/>
              <a:defRPr sz="1800" b="1">
                <a:solidFill>
                  <a:schemeClr val="bg1"/>
                </a:solidFill>
                <a:latin typeface="Arial" panose="020B0604020202020204" pitchFamily="34" charset="0"/>
                <a:cs typeface="Arial" panose="020B0604020202020204" pitchFamily="34" charset="0"/>
              </a:defRPr>
            </a:lvl1pPr>
            <a:lvl2pPr marL="548640" indent="0">
              <a:buNone/>
              <a:defRPr/>
            </a:lvl2pPr>
            <a:lvl3pPr marL="1097280" indent="0">
              <a:buNone/>
              <a:defRPr/>
            </a:lvl3pPr>
            <a:lvl4pPr marL="1645920" indent="0">
              <a:buNone/>
              <a:defRPr/>
            </a:lvl4pPr>
            <a:lvl5pPr marL="2194560" indent="0">
              <a:buNone/>
              <a:defRPr/>
            </a:lvl5pPr>
          </a:lstStyle>
          <a:p>
            <a:pPr lvl="0"/>
            <a:r>
              <a:rPr lang="en-US" dirty="0"/>
              <a:t>Click to add presenter’s name</a:t>
            </a:r>
          </a:p>
        </p:txBody>
      </p:sp>
      <p:sp>
        <p:nvSpPr>
          <p:cNvPr id="21" name="Text Placeholder 19">
            <a:extLst>
              <a:ext uri="{FF2B5EF4-FFF2-40B4-BE49-F238E27FC236}">
                <a16:creationId xmlns:a16="http://schemas.microsoft.com/office/drawing/2014/main" id="{3E2D432E-6648-6643-9C6E-38B1EFF5EE31}"/>
              </a:ext>
            </a:extLst>
          </p:cNvPr>
          <p:cNvSpPr>
            <a:spLocks noGrp="1"/>
          </p:cNvSpPr>
          <p:nvPr>
            <p:ph type="body" sz="quarter" idx="11" hasCustomPrompt="1"/>
          </p:nvPr>
        </p:nvSpPr>
        <p:spPr>
          <a:xfrm>
            <a:off x="735715" y="6554259"/>
            <a:ext cx="6284562" cy="340288"/>
          </a:xfrm>
          <a:prstGeom prst="rect">
            <a:avLst/>
          </a:prstGeom>
        </p:spPr>
        <p:txBody>
          <a:bodyPr wrap="none" lIns="0" tIns="0" rIns="0" bIns="0">
            <a:noAutofit/>
          </a:bodyPr>
          <a:lstStyle>
            <a:lvl1pPr marL="0" indent="0" algn="r">
              <a:buNone/>
              <a:defRPr sz="1600">
                <a:solidFill>
                  <a:schemeClr val="bg1"/>
                </a:solidFill>
                <a:latin typeface="Arial" panose="020B0604020202020204" pitchFamily="34" charset="0"/>
                <a:cs typeface="Arial" panose="020B0604020202020204" pitchFamily="34" charset="0"/>
              </a:defRPr>
            </a:lvl1pPr>
            <a:lvl2pPr marL="548640" indent="0">
              <a:buNone/>
              <a:defRPr/>
            </a:lvl2pPr>
            <a:lvl3pPr marL="1097280" indent="0">
              <a:buNone/>
              <a:defRPr/>
            </a:lvl3pPr>
            <a:lvl4pPr marL="1645920" indent="0">
              <a:buNone/>
              <a:defRPr/>
            </a:lvl4pPr>
            <a:lvl5pPr marL="2194560" indent="0">
              <a:buNone/>
              <a:defRPr/>
            </a:lvl5pPr>
          </a:lstStyle>
          <a:p>
            <a:pPr lvl="0"/>
            <a:r>
              <a:rPr lang="en-US" dirty="0"/>
              <a:t>Click to add presenter’s title</a:t>
            </a:r>
          </a:p>
        </p:txBody>
      </p:sp>
      <p:sp>
        <p:nvSpPr>
          <p:cNvPr id="6" name="TextBox 5">
            <a:extLst>
              <a:ext uri="{FF2B5EF4-FFF2-40B4-BE49-F238E27FC236}">
                <a16:creationId xmlns:a16="http://schemas.microsoft.com/office/drawing/2014/main" id="{8915389B-4BB4-1644-9B7E-35A85D0C1E3B}"/>
              </a:ext>
            </a:extLst>
          </p:cNvPr>
          <p:cNvSpPr txBox="1"/>
          <p:nvPr userDrawn="1"/>
        </p:nvSpPr>
        <p:spPr>
          <a:xfrm>
            <a:off x="3710609" y="-1245704"/>
            <a:ext cx="184731" cy="424732"/>
          </a:xfrm>
          <a:prstGeom prst="rect">
            <a:avLst/>
          </a:prstGeom>
          <a:noFill/>
        </p:spPr>
        <p:txBody>
          <a:bodyPr wrap="none" rtlCol="0">
            <a:spAutoFit/>
          </a:bodyPr>
          <a:lstStyle/>
          <a:p>
            <a:endParaRPr lang="en-US"/>
          </a:p>
        </p:txBody>
      </p:sp>
      <p:sp>
        <p:nvSpPr>
          <p:cNvPr id="13" name="Slide Number Placeholder 3">
            <a:extLst>
              <a:ext uri="{FF2B5EF4-FFF2-40B4-BE49-F238E27FC236}">
                <a16:creationId xmlns:a16="http://schemas.microsoft.com/office/drawing/2014/main" id="{B649297A-8F36-F59C-84F0-4583BA487553}"/>
              </a:ext>
            </a:extLst>
          </p:cNvPr>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chemeClr val="tx1"/>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14" name="Date Placeholder 1">
            <a:extLst>
              <a:ext uri="{FF2B5EF4-FFF2-40B4-BE49-F238E27FC236}">
                <a16:creationId xmlns:a16="http://schemas.microsoft.com/office/drawing/2014/main" id="{13EAEEF1-CA9B-E1FC-FF0B-5828335A9775}"/>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solidFill>
              </a:defRPr>
            </a:lvl1pPr>
          </a:lstStyle>
          <a:p>
            <a:fld id="{9B7EE7B1-A6C1-4E39-8665-A73ED03F32E1}" type="datetimeFigureOut">
              <a:rPr lang="en-US" smtClean="0"/>
              <a:pPr/>
              <a:t>7/11/23</a:t>
            </a:fld>
            <a:endParaRPr lang="en-US" dirty="0"/>
          </a:p>
        </p:txBody>
      </p:sp>
      <p:sp>
        <p:nvSpPr>
          <p:cNvPr id="16" name="Footer Placeholder 2">
            <a:extLst>
              <a:ext uri="{FF2B5EF4-FFF2-40B4-BE49-F238E27FC236}">
                <a16:creationId xmlns:a16="http://schemas.microsoft.com/office/drawing/2014/main" id="{F22637C5-673C-DDE3-EC1D-D96F1D9F6760}"/>
              </a:ext>
            </a:extLst>
          </p:cNvPr>
          <p:cNvSpPr>
            <a:spLocks noGrp="1"/>
          </p:cNvSpPr>
          <p:nvPr>
            <p:ph type="ftr" sz="quarter" idx="3"/>
          </p:nvPr>
        </p:nvSpPr>
        <p:spPr>
          <a:xfrm>
            <a:off x="734644" y="7772400"/>
            <a:ext cx="12202423"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pic>
        <p:nvPicPr>
          <p:cNvPr id="4" name="Picture 3">
            <a:extLst>
              <a:ext uri="{FF2B5EF4-FFF2-40B4-BE49-F238E27FC236}">
                <a16:creationId xmlns:a16="http://schemas.microsoft.com/office/drawing/2014/main" id="{28A9165D-FE5F-05C0-CE77-40B0B1DE2CEB}"/>
              </a:ext>
            </a:extLst>
          </p:cNvPr>
          <p:cNvPicPr>
            <a:picLocks noChangeAspect="1"/>
          </p:cNvPicPr>
          <p:nvPr userDrawn="1"/>
        </p:nvPicPr>
        <p:blipFill>
          <a:blip r:embed="rId7">
            <a:extLst>
              <a:ext uri="{28A0092B-C50C-407E-A947-70E740481C1C}">
                <a14:useLocalDpi xmlns:a14="http://schemas.microsoft.com/office/drawing/2010/main" val="0"/>
              </a:ext>
            </a:extLst>
          </a:blip>
          <a:srcRect/>
          <a:stretch/>
        </p:blipFill>
        <p:spPr>
          <a:xfrm>
            <a:off x="10200685" y="4131820"/>
            <a:ext cx="4429715" cy="4429715"/>
          </a:xfrm>
          <a:prstGeom prst="rect">
            <a:avLst/>
          </a:prstGeom>
        </p:spPr>
      </p:pic>
      <p:pic>
        <p:nvPicPr>
          <p:cNvPr id="15" name="Picture 14">
            <a:extLst>
              <a:ext uri="{FF2B5EF4-FFF2-40B4-BE49-F238E27FC236}">
                <a16:creationId xmlns:a16="http://schemas.microsoft.com/office/drawing/2014/main" id="{80FA6B29-ABC9-5E44-21D6-22FE7CBAD18E}"/>
              </a:ext>
            </a:extLst>
          </p:cNvPr>
          <p:cNvPicPr>
            <a:picLocks noChangeAspect="1"/>
          </p:cNvPicPr>
          <p:nvPr userDrawn="1"/>
        </p:nvPicPr>
        <p:blipFill>
          <a:blip r:embed="rId8">
            <a:extLst>
              <a:ext uri="{28A0092B-C50C-407E-A947-70E740481C1C}">
                <a14:useLocalDpi xmlns:a14="http://schemas.microsoft.com/office/drawing/2010/main" val="0"/>
              </a:ext>
            </a:extLst>
          </a:blip>
          <a:srcRect/>
          <a:stretch/>
        </p:blipFill>
        <p:spPr>
          <a:xfrm>
            <a:off x="6629400" y="2058611"/>
            <a:ext cx="5902730" cy="5902730"/>
          </a:xfrm>
          <a:prstGeom prst="rect">
            <a:avLst/>
          </a:prstGeom>
        </p:spPr>
      </p:pic>
      <p:pic>
        <p:nvPicPr>
          <p:cNvPr id="17" name="Picture 16">
            <a:extLst>
              <a:ext uri="{FF2B5EF4-FFF2-40B4-BE49-F238E27FC236}">
                <a16:creationId xmlns:a16="http://schemas.microsoft.com/office/drawing/2014/main" id="{80329AC5-78F0-3E4B-CB9A-4E19220CD89F}"/>
              </a:ext>
            </a:extLst>
          </p:cNvPr>
          <p:cNvPicPr>
            <a:picLocks noChangeAspect="1"/>
          </p:cNvPicPr>
          <p:nvPr userDrawn="1"/>
        </p:nvPicPr>
        <p:blipFill>
          <a:blip r:embed="rId9">
            <a:extLst>
              <a:ext uri="{28A0092B-C50C-407E-A947-70E740481C1C}">
                <a14:useLocalDpi xmlns:a14="http://schemas.microsoft.com/office/drawing/2010/main" val="0"/>
              </a:ext>
            </a:extLst>
          </a:blip>
          <a:srcRect/>
          <a:stretch/>
        </p:blipFill>
        <p:spPr>
          <a:xfrm>
            <a:off x="8786221" y="3340502"/>
            <a:ext cx="4454653" cy="4454653"/>
          </a:xfrm>
          <a:prstGeom prst="rect">
            <a:avLst/>
          </a:prstGeom>
        </p:spPr>
      </p:pic>
    </p:spTree>
    <p:extLst>
      <p:ext uri="{BB962C8B-B14F-4D97-AF65-F5344CB8AC3E}">
        <p14:creationId xmlns:p14="http://schemas.microsoft.com/office/powerpoint/2010/main" val="1501305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Picture Placeholder 2">
            <a:extLst>
              <a:ext uri="{FF2B5EF4-FFF2-40B4-BE49-F238E27FC236}">
                <a16:creationId xmlns:a16="http://schemas.microsoft.com/office/drawing/2014/main" id="{66026595-8D7E-D24C-9263-B65316A326B9}"/>
              </a:ext>
            </a:extLst>
          </p:cNvPr>
          <p:cNvSpPr>
            <a:spLocks noGrp="1"/>
          </p:cNvSpPr>
          <p:nvPr>
            <p:ph type="pic" sz="quarter" idx="10"/>
          </p:nvPr>
        </p:nvSpPr>
        <p:spPr>
          <a:xfrm>
            <a:off x="6400800" y="457200"/>
            <a:ext cx="7772400" cy="73152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13" name="Slide Number Placeholder 3">
            <a:extLst>
              <a:ext uri="{FF2B5EF4-FFF2-40B4-BE49-F238E27FC236}">
                <a16:creationId xmlns:a16="http://schemas.microsoft.com/office/drawing/2014/main" id="{3338E046-DF9E-FC49-A812-491AB8058B4E}"/>
              </a:ext>
            </a:extLst>
          </p:cNvPr>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chemeClr val="tx1"/>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8" name="Text Placeholder 5">
            <a:extLst>
              <a:ext uri="{FF2B5EF4-FFF2-40B4-BE49-F238E27FC236}">
                <a16:creationId xmlns:a16="http://schemas.microsoft.com/office/drawing/2014/main" id="{1D0CE8D1-2F12-5A44-A6B5-2CD466F52A60}"/>
              </a:ext>
            </a:extLst>
          </p:cNvPr>
          <p:cNvSpPr>
            <a:spLocks noGrp="1"/>
          </p:cNvSpPr>
          <p:nvPr>
            <p:ph type="body" sz="quarter" idx="14" hasCustomPrompt="1"/>
          </p:nvPr>
        </p:nvSpPr>
        <p:spPr>
          <a:xfrm>
            <a:off x="6400800" y="6858000"/>
            <a:ext cx="77724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9" name="Title 1">
            <a:extLst>
              <a:ext uri="{FF2B5EF4-FFF2-40B4-BE49-F238E27FC236}">
                <a16:creationId xmlns:a16="http://schemas.microsoft.com/office/drawing/2014/main" id="{B99B87A2-8960-403D-AE0D-D54946272206}"/>
              </a:ext>
            </a:extLst>
          </p:cNvPr>
          <p:cNvSpPr>
            <a:spLocks noGrp="1"/>
          </p:cNvSpPr>
          <p:nvPr>
            <p:ph type="title" hasCustomPrompt="1"/>
          </p:nvPr>
        </p:nvSpPr>
        <p:spPr>
          <a:xfrm>
            <a:off x="1533167" y="1558522"/>
            <a:ext cx="4410433" cy="1590675"/>
          </a:xfrm>
          <a:prstGeom prst="rect">
            <a:avLst/>
          </a:prstGeom>
        </p:spPr>
        <p:txBody>
          <a:bodyPr lIns="0" anchor="b"/>
          <a:lstStyle>
            <a:lvl1pPr>
              <a:defRPr lang="en-US" sz="3600" b="1" kern="1200" dirty="0">
                <a:solidFill>
                  <a:schemeClr val="bg1"/>
                </a:solidFill>
                <a:latin typeface="Arial" panose="020B0604020202020204" pitchFamily="34" charset="0"/>
                <a:ea typeface="+mn-ea"/>
                <a:cs typeface="Arial" panose="020B0604020202020204" pitchFamily="34" charset="0"/>
              </a:defRPr>
            </a:lvl1pPr>
          </a:lstStyle>
          <a:p>
            <a:r>
              <a:rPr lang="en-US" dirty="0"/>
              <a:t>Click to edit </a:t>
            </a:r>
            <a:br>
              <a:rPr lang="en-US" dirty="0"/>
            </a:br>
            <a:r>
              <a:rPr lang="en-US" dirty="0"/>
              <a:t>slide title</a:t>
            </a:r>
          </a:p>
        </p:txBody>
      </p:sp>
      <p:sp>
        <p:nvSpPr>
          <p:cNvPr id="11" name="Content Placeholder 13">
            <a:extLst>
              <a:ext uri="{FF2B5EF4-FFF2-40B4-BE49-F238E27FC236}">
                <a16:creationId xmlns:a16="http://schemas.microsoft.com/office/drawing/2014/main" id="{29354FF4-9871-4E1B-A45A-ABAA2BE2B69B}"/>
              </a:ext>
            </a:extLst>
          </p:cNvPr>
          <p:cNvSpPr>
            <a:spLocks noGrp="1"/>
          </p:cNvSpPr>
          <p:nvPr>
            <p:ph sz="quarter" idx="21"/>
          </p:nvPr>
        </p:nvSpPr>
        <p:spPr>
          <a:xfrm>
            <a:off x="2316938" y="3348630"/>
            <a:ext cx="3626662" cy="3429000"/>
          </a:xfrm>
          <a:prstGeom prst="rect">
            <a:avLst/>
          </a:prstGeom>
        </p:spPr>
        <p:txBody>
          <a:bodyPr/>
          <a:lstStyle>
            <a:lvl1pPr>
              <a:defRPr sz="2800">
                <a:solidFill>
                  <a:schemeClr val="tx1"/>
                </a:solidFill>
              </a:defRPr>
            </a:lvl1pPr>
            <a:lvl2pPr marL="822960" indent="-274320">
              <a:buFont typeface="Wingdings" panose="05000000000000000000" pitchFamily="2" charset="2"/>
              <a:buChar char="§"/>
              <a:defRPr sz="2400">
                <a:solidFill>
                  <a:schemeClr val="tx1"/>
                </a:solidFill>
              </a:defRPr>
            </a:lvl2pPr>
            <a:lvl3pPr marL="1371600" indent="-274320">
              <a:buFont typeface="Wingdings" panose="05000000000000000000" pitchFamily="2" charset="2"/>
              <a:buChar char="ü"/>
              <a:defRPr sz="2000">
                <a:solidFill>
                  <a:schemeClr val="tx1"/>
                </a:solidFill>
              </a:defRPr>
            </a:lvl3pPr>
            <a:lvl4pPr>
              <a:defRPr sz="1800">
                <a:solidFill>
                  <a:schemeClr val="tx1"/>
                </a:solidFill>
              </a:defRPr>
            </a:lvl4pPr>
            <a:lvl5pPr marL="2468880" indent="-274320">
              <a:buFont typeface="Wingdings" panose="05000000000000000000" pitchFamily="2" charset="2"/>
              <a:buChar cha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Date Placeholder 1">
            <a:extLst>
              <a:ext uri="{FF2B5EF4-FFF2-40B4-BE49-F238E27FC236}">
                <a16:creationId xmlns:a16="http://schemas.microsoft.com/office/drawing/2014/main" id="{47EFCEB6-2E27-4C42-A1E5-AC8A8BA83783}"/>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solidFill>
              </a:defRPr>
            </a:lvl1pPr>
          </a:lstStyle>
          <a:p>
            <a:fld id="{9B7EE7B1-A6C1-4E39-8665-A73ED03F32E1}" type="datetimeFigureOut">
              <a:rPr lang="en-US" smtClean="0"/>
              <a:pPr/>
              <a:t>7/11/23</a:t>
            </a:fld>
            <a:endParaRPr lang="en-US" dirty="0"/>
          </a:p>
        </p:txBody>
      </p:sp>
      <p:sp>
        <p:nvSpPr>
          <p:cNvPr id="15" name="Footer Placeholder 2">
            <a:extLst>
              <a:ext uri="{FF2B5EF4-FFF2-40B4-BE49-F238E27FC236}">
                <a16:creationId xmlns:a16="http://schemas.microsoft.com/office/drawing/2014/main" id="{A86FAFB9-0DC0-4AB0-9E8B-6EC7C8ABAAF1}"/>
              </a:ext>
            </a:extLst>
          </p:cNvPr>
          <p:cNvSpPr>
            <a:spLocks noGrp="1"/>
          </p:cNvSpPr>
          <p:nvPr>
            <p:ph type="ftr" sz="quarter" idx="3"/>
          </p:nvPr>
        </p:nvSpPr>
        <p:spPr>
          <a:xfrm>
            <a:off x="1533166" y="7772400"/>
            <a:ext cx="11403901"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pic>
        <p:nvPicPr>
          <p:cNvPr id="18" name="Picture 17">
            <a:extLst>
              <a:ext uri="{FF2B5EF4-FFF2-40B4-BE49-F238E27FC236}">
                <a16:creationId xmlns:a16="http://schemas.microsoft.com/office/drawing/2014/main" id="{89F590DC-5F64-4741-8110-4ECDE141D2E9}"/>
              </a:ext>
            </a:extLst>
          </p:cNvPr>
          <p:cNvPicPr>
            <a:picLocks noChangeAspect="1"/>
          </p:cNvPicPr>
          <p:nvPr userDrawn="1"/>
        </p:nvPicPr>
        <p:blipFill>
          <a:blip r:embed="rId3"/>
          <a:srcRect/>
          <a:stretch/>
        </p:blipFill>
        <p:spPr>
          <a:xfrm>
            <a:off x="-407301" y="4760057"/>
            <a:ext cx="3240944" cy="3240944"/>
          </a:xfrm>
          <a:prstGeom prst="rect">
            <a:avLst/>
          </a:prstGeom>
        </p:spPr>
      </p:pic>
    </p:spTree>
    <p:extLst>
      <p:ext uri="{BB962C8B-B14F-4D97-AF65-F5344CB8AC3E}">
        <p14:creationId xmlns:p14="http://schemas.microsoft.com/office/powerpoint/2010/main" val="195782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Slide Number Placeholder 3">
            <a:extLst>
              <a:ext uri="{FF2B5EF4-FFF2-40B4-BE49-F238E27FC236}">
                <a16:creationId xmlns:a16="http://schemas.microsoft.com/office/drawing/2014/main" id="{3338E046-DF9E-FC49-A812-491AB8058B4E}"/>
              </a:ext>
            </a:extLst>
          </p:cNvPr>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rgbClr val="B3B3B3"/>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12" name="Content Placeholder 4">
            <a:extLst>
              <a:ext uri="{FF2B5EF4-FFF2-40B4-BE49-F238E27FC236}">
                <a16:creationId xmlns:a16="http://schemas.microsoft.com/office/drawing/2014/main" id="{F0C408BC-A7DE-4A08-AD26-56414D2DD808}"/>
              </a:ext>
            </a:extLst>
          </p:cNvPr>
          <p:cNvSpPr>
            <a:spLocks noGrp="1"/>
          </p:cNvSpPr>
          <p:nvPr>
            <p:ph sz="quarter" idx="20"/>
          </p:nvPr>
        </p:nvSpPr>
        <p:spPr>
          <a:xfrm>
            <a:off x="6430642" y="457199"/>
            <a:ext cx="7772400" cy="7315200"/>
          </a:xfrm>
          <a:prstGeom prst="rect">
            <a:avLst/>
          </a:prstGeom>
        </p:spPr>
        <p:txBody>
          <a:bodyPr/>
          <a:lstStyle>
            <a:lvl1pPr>
              <a:defRPr sz="2800">
                <a:solidFill>
                  <a:schemeClr val="tx1"/>
                </a:solidFill>
                <a:latin typeface="Arial" panose="020B0604020202020204" pitchFamily="34" charset="0"/>
                <a:cs typeface="Arial" panose="020B0604020202020204" pitchFamily="34" charset="0"/>
              </a:defRPr>
            </a:lvl1pPr>
            <a:lvl2pPr marL="822960" indent="-274320">
              <a:buFont typeface="Wingdings" panose="05000000000000000000" pitchFamily="2" charset="2"/>
              <a:buChar char="§"/>
              <a:defRPr sz="2400">
                <a:solidFill>
                  <a:schemeClr val="tx1"/>
                </a:solidFill>
                <a:latin typeface="Arial" panose="020B0604020202020204" pitchFamily="34" charset="0"/>
                <a:cs typeface="Arial" panose="020B0604020202020204" pitchFamily="34" charset="0"/>
              </a:defRPr>
            </a:lvl2pPr>
            <a:lvl3pPr marL="1371600" indent="-274320">
              <a:buFont typeface="Wingdings" panose="05000000000000000000" pitchFamily="2" charset="2"/>
              <a:buChar char="ü"/>
              <a:defRPr sz="2000">
                <a:solidFill>
                  <a:schemeClr val="tx1"/>
                </a:solidFill>
                <a:latin typeface="Arial" panose="020B0604020202020204" pitchFamily="34" charset="0"/>
                <a:cs typeface="Arial" panose="020B0604020202020204" pitchFamily="34" charset="0"/>
              </a:defRPr>
            </a:lvl3pPr>
            <a:lvl4pPr>
              <a:defRPr sz="1800">
                <a:solidFill>
                  <a:schemeClr val="tx1"/>
                </a:solidFill>
                <a:latin typeface="Arial" panose="020B0604020202020204" pitchFamily="34" charset="0"/>
                <a:cs typeface="Arial" panose="020B0604020202020204" pitchFamily="34" charset="0"/>
              </a:defRPr>
            </a:lvl4pPr>
            <a:lvl5pPr marL="2468880" indent="-274320">
              <a:buFont typeface="Wingdings" panose="05000000000000000000" pitchFamily="2" charset="2"/>
              <a:buChar char="§"/>
              <a:defRPr sz="1600">
                <a:solidFill>
                  <a:schemeClr val="tx1"/>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Date Placeholder 1">
            <a:extLst>
              <a:ext uri="{FF2B5EF4-FFF2-40B4-BE49-F238E27FC236}">
                <a16:creationId xmlns:a16="http://schemas.microsoft.com/office/drawing/2014/main" id="{33D0FD2D-15F4-4320-9C04-2023CAB47E08}"/>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tint val="75000"/>
                  </a:schemeClr>
                </a:solidFill>
              </a:defRPr>
            </a:lvl1pPr>
          </a:lstStyle>
          <a:p>
            <a:fld id="{9B7EE7B1-A6C1-4E39-8665-A73ED03F32E1}" type="datetimeFigureOut">
              <a:rPr lang="en-US" smtClean="0"/>
              <a:pPr/>
              <a:t>7/11/23</a:t>
            </a:fld>
            <a:endParaRPr lang="en-US" dirty="0"/>
          </a:p>
        </p:txBody>
      </p:sp>
      <p:sp>
        <p:nvSpPr>
          <p:cNvPr id="19" name="Footer Placeholder 2">
            <a:extLst>
              <a:ext uri="{FF2B5EF4-FFF2-40B4-BE49-F238E27FC236}">
                <a16:creationId xmlns:a16="http://schemas.microsoft.com/office/drawing/2014/main" id="{08FBEF60-4239-4E67-A385-B22B813AD40B}"/>
              </a:ext>
            </a:extLst>
          </p:cNvPr>
          <p:cNvSpPr>
            <a:spLocks noGrp="1"/>
          </p:cNvSpPr>
          <p:nvPr>
            <p:ph type="ftr" sz="quarter" idx="3"/>
          </p:nvPr>
        </p:nvSpPr>
        <p:spPr>
          <a:xfrm>
            <a:off x="1533167" y="7772400"/>
            <a:ext cx="11403900" cy="438150"/>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17" name="Content Placeholder 13">
            <a:extLst>
              <a:ext uri="{FF2B5EF4-FFF2-40B4-BE49-F238E27FC236}">
                <a16:creationId xmlns:a16="http://schemas.microsoft.com/office/drawing/2014/main" id="{39845495-D57E-4D99-AAAE-A5A62A5F6BC3}"/>
              </a:ext>
            </a:extLst>
          </p:cNvPr>
          <p:cNvSpPr>
            <a:spLocks noGrp="1"/>
          </p:cNvSpPr>
          <p:nvPr>
            <p:ph sz="quarter" idx="22"/>
          </p:nvPr>
        </p:nvSpPr>
        <p:spPr>
          <a:xfrm>
            <a:off x="2316938" y="3348630"/>
            <a:ext cx="3626662" cy="3429000"/>
          </a:xfrm>
          <a:prstGeom prst="rect">
            <a:avLst/>
          </a:prstGeom>
        </p:spPr>
        <p:txBody>
          <a:bodyPr/>
          <a:lstStyle>
            <a:lvl1pPr>
              <a:defRPr sz="2800">
                <a:solidFill>
                  <a:schemeClr val="tx1"/>
                </a:solidFill>
              </a:defRPr>
            </a:lvl1pPr>
            <a:lvl2pPr marL="822960" indent="-274320">
              <a:buFont typeface="Wingdings" panose="05000000000000000000" pitchFamily="2" charset="2"/>
              <a:buChar char="§"/>
              <a:defRPr sz="2400">
                <a:solidFill>
                  <a:schemeClr val="tx1"/>
                </a:solidFill>
              </a:defRPr>
            </a:lvl2pPr>
            <a:lvl3pPr marL="1371600" indent="-274320">
              <a:buFont typeface="Wingdings" panose="05000000000000000000" pitchFamily="2" charset="2"/>
              <a:buChar char="ü"/>
              <a:defRPr sz="2000">
                <a:solidFill>
                  <a:schemeClr val="tx1"/>
                </a:solidFill>
              </a:defRPr>
            </a:lvl3pPr>
            <a:lvl4pPr>
              <a:defRPr sz="1800">
                <a:solidFill>
                  <a:schemeClr val="tx1"/>
                </a:solidFill>
              </a:defRPr>
            </a:lvl4pPr>
            <a:lvl5pPr marL="2468880" indent="-274320">
              <a:buFont typeface="Wingdings" panose="05000000000000000000" pitchFamily="2" charset="2"/>
              <a:buChar cha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 name="Picture 2">
            <a:extLst>
              <a:ext uri="{FF2B5EF4-FFF2-40B4-BE49-F238E27FC236}">
                <a16:creationId xmlns:a16="http://schemas.microsoft.com/office/drawing/2014/main" id="{654488F3-58D7-4A41-B1B8-BDA1F1A37B49}"/>
              </a:ext>
            </a:extLst>
          </p:cNvPr>
          <p:cNvPicPr>
            <a:picLocks noChangeAspect="1"/>
          </p:cNvPicPr>
          <p:nvPr userDrawn="1"/>
        </p:nvPicPr>
        <p:blipFill>
          <a:blip r:embed="rId3"/>
          <a:srcRect/>
          <a:stretch/>
        </p:blipFill>
        <p:spPr>
          <a:xfrm flipH="1">
            <a:off x="-212002" y="2979868"/>
            <a:ext cx="2516254" cy="5032509"/>
          </a:xfrm>
          <a:prstGeom prst="rect">
            <a:avLst/>
          </a:prstGeom>
        </p:spPr>
      </p:pic>
      <p:sp>
        <p:nvSpPr>
          <p:cNvPr id="2" name="Title 1">
            <a:extLst>
              <a:ext uri="{FF2B5EF4-FFF2-40B4-BE49-F238E27FC236}">
                <a16:creationId xmlns:a16="http://schemas.microsoft.com/office/drawing/2014/main" id="{70359C3A-A582-B86B-14C5-CECA299EF810}"/>
              </a:ext>
            </a:extLst>
          </p:cNvPr>
          <p:cNvSpPr>
            <a:spLocks noGrp="1"/>
          </p:cNvSpPr>
          <p:nvPr>
            <p:ph type="title" hasCustomPrompt="1"/>
          </p:nvPr>
        </p:nvSpPr>
        <p:spPr>
          <a:xfrm>
            <a:off x="1533167" y="1558522"/>
            <a:ext cx="4410433" cy="1590675"/>
          </a:xfrm>
          <a:prstGeom prst="rect">
            <a:avLst/>
          </a:prstGeom>
        </p:spPr>
        <p:txBody>
          <a:bodyPr lIns="0" anchor="b"/>
          <a:lstStyle>
            <a:lvl1pPr>
              <a:defRPr lang="en-US" sz="3600" b="1" kern="1200" dirty="0">
                <a:solidFill>
                  <a:schemeClr val="bg1"/>
                </a:solidFill>
                <a:latin typeface="Arial" panose="020B0604020202020204" pitchFamily="34" charset="0"/>
                <a:ea typeface="+mn-ea"/>
                <a:cs typeface="Arial" panose="020B0604020202020204" pitchFamily="34" charset="0"/>
              </a:defRPr>
            </a:lvl1pPr>
          </a:lstStyle>
          <a:p>
            <a:r>
              <a:rPr lang="en-US" dirty="0"/>
              <a:t>Click to edit </a:t>
            </a:r>
            <a:br>
              <a:rPr lang="en-US" dirty="0"/>
            </a:br>
            <a:r>
              <a:rPr lang="en-US" dirty="0"/>
              <a:t>slide title</a:t>
            </a:r>
          </a:p>
        </p:txBody>
      </p:sp>
    </p:spTree>
    <p:extLst>
      <p:ext uri="{BB962C8B-B14F-4D97-AF65-F5344CB8AC3E}">
        <p14:creationId xmlns:p14="http://schemas.microsoft.com/office/powerpoint/2010/main" val="9903476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Content Placeholder 4">
            <a:extLst>
              <a:ext uri="{FF2B5EF4-FFF2-40B4-BE49-F238E27FC236}">
                <a16:creationId xmlns:a16="http://schemas.microsoft.com/office/drawing/2014/main" id="{028E3363-7137-4431-9927-3AE087A5B2BE}"/>
              </a:ext>
            </a:extLst>
          </p:cNvPr>
          <p:cNvSpPr>
            <a:spLocks noGrp="1"/>
          </p:cNvSpPr>
          <p:nvPr>
            <p:ph sz="quarter" idx="20"/>
          </p:nvPr>
        </p:nvSpPr>
        <p:spPr>
          <a:xfrm>
            <a:off x="1466492" y="2057399"/>
            <a:ext cx="12706707" cy="5486401"/>
          </a:xfrm>
          <a:prstGeom prst="rect">
            <a:avLst/>
          </a:prstGeom>
        </p:spPr>
        <p:txBody>
          <a:bodyPr/>
          <a:lstStyle>
            <a:lvl1pPr>
              <a:defRPr sz="2800">
                <a:solidFill>
                  <a:schemeClr val="bg1"/>
                </a:solidFill>
                <a:latin typeface="Arial" panose="020B0604020202020204" pitchFamily="34" charset="0"/>
                <a:cs typeface="Arial" panose="020B0604020202020204" pitchFamily="34" charset="0"/>
              </a:defRPr>
            </a:lvl1pPr>
            <a:lvl2pPr marL="822960" indent="-274320">
              <a:buFont typeface="Wingdings" panose="05000000000000000000" pitchFamily="2" charset="2"/>
              <a:buChar char="§"/>
              <a:defRPr sz="2400">
                <a:solidFill>
                  <a:schemeClr val="bg1"/>
                </a:solidFill>
                <a:latin typeface="Arial" panose="020B0604020202020204" pitchFamily="34" charset="0"/>
                <a:cs typeface="Arial" panose="020B0604020202020204" pitchFamily="34" charset="0"/>
              </a:defRPr>
            </a:lvl2pPr>
            <a:lvl3pPr marL="1371600" indent="-274320">
              <a:buFont typeface="Wingdings" panose="05000000000000000000" pitchFamily="2" charset="2"/>
              <a:buChar char="ü"/>
              <a:defRPr sz="2000">
                <a:solidFill>
                  <a:schemeClr val="bg1"/>
                </a:solidFill>
                <a:latin typeface="Arial" panose="020B0604020202020204" pitchFamily="34" charset="0"/>
                <a:cs typeface="Arial" panose="020B0604020202020204" pitchFamily="34" charset="0"/>
              </a:defRPr>
            </a:lvl3pPr>
            <a:lvl4pPr>
              <a:defRPr sz="1800">
                <a:solidFill>
                  <a:schemeClr val="bg1"/>
                </a:solidFill>
                <a:latin typeface="Arial" panose="020B0604020202020204" pitchFamily="34" charset="0"/>
                <a:cs typeface="Arial" panose="020B0604020202020204" pitchFamily="34" charset="0"/>
              </a:defRPr>
            </a:lvl4pPr>
            <a:lvl5pPr marL="2468880" indent="-274320">
              <a:buFont typeface="Wingdings" panose="05000000000000000000" pitchFamily="2" charset="2"/>
              <a:buChar char="§"/>
              <a:defRPr sz="1600">
                <a:solidFill>
                  <a:schemeClr val="bg1"/>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6" name="Picture 5">
            <a:extLst>
              <a:ext uri="{FF2B5EF4-FFF2-40B4-BE49-F238E27FC236}">
                <a16:creationId xmlns:a16="http://schemas.microsoft.com/office/drawing/2014/main" id="{B04F06EB-FE40-2D46-A96D-0B68E2D2B843}"/>
              </a:ext>
            </a:extLst>
          </p:cNvPr>
          <p:cNvPicPr>
            <a:picLocks noChangeAspect="1"/>
          </p:cNvPicPr>
          <p:nvPr userDrawn="1"/>
        </p:nvPicPr>
        <p:blipFill>
          <a:blip r:embed="rId2"/>
          <a:srcRect/>
          <a:stretch/>
        </p:blipFill>
        <p:spPr>
          <a:xfrm>
            <a:off x="-76451" y="3457575"/>
            <a:ext cx="2338387" cy="4676775"/>
          </a:xfrm>
          <a:prstGeom prst="rect">
            <a:avLst/>
          </a:prstGeom>
        </p:spPr>
      </p:pic>
      <p:sp>
        <p:nvSpPr>
          <p:cNvPr id="2" name="Slide Number Placeholder 3">
            <a:extLst>
              <a:ext uri="{FF2B5EF4-FFF2-40B4-BE49-F238E27FC236}">
                <a16:creationId xmlns:a16="http://schemas.microsoft.com/office/drawing/2014/main" id="{461890F2-570C-332A-E067-5BACD8AAD223}"/>
              </a:ext>
            </a:extLst>
          </p:cNvPr>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chemeClr val="tx1"/>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3" name="Date Placeholder 1">
            <a:extLst>
              <a:ext uri="{FF2B5EF4-FFF2-40B4-BE49-F238E27FC236}">
                <a16:creationId xmlns:a16="http://schemas.microsoft.com/office/drawing/2014/main" id="{BCB77A75-DB22-D27A-0840-A572CAF3BEFE}"/>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solidFill>
              </a:defRPr>
            </a:lvl1pPr>
          </a:lstStyle>
          <a:p>
            <a:fld id="{9B7EE7B1-A6C1-4E39-8665-A73ED03F32E1}" type="datetimeFigureOut">
              <a:rPr lang="en-US" smtClean="0"/>
              <a:pPr/>
              <a:t>7/11/23</a:t>
            </a:fld>
            <a:endParaRPr lang="en-US" dirty="0"/>
          </a:p>
        </p:txBody>
      </p:sp>
      <p:sp>
        <p:nvSpPr>
          <p:cNvPr id="5" name="Footer Placeholder 2">
            <a:extLst>
              <a:ext uri="{FF2B5EF4-FFF2-40B4-BE49-F238E27FC236}">
                <a16:creationId xmlns:a16="http://schemas.microsoft.com/office/drawing/2014/main" id="{0978411A-F483-5A81-E79F-81271FA553A9}"/>
              </a:ext>
            </a:extLst>
          </p:cNvPr>
          <p:cNvSpPr>
            <a:spLocks noGrp="1"/>
          </p:cNvSpPr>
          <p:nvPr>
            <p:ph type="ftr" sz="quarter" idx="3"/>
          </p:nvPr>
        </p:nvSpPr>
        <p:spPr>
          <a:xfrm>
            <a:off x="734644" y="7772400"/>
            <a:ext cx="12202423"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sp>
        <p:nvSpPr>
          <p:cNvPr id="7" name="Title 1">
            <a:extLst>
              <a:ext uri="{FF2B5EF4-FFF2-40B4-BE49-F238E27FC236}">
                <a16:creationId xmlns:a16="http://schemas.microsoft.com/office/drawing/2014/main" id="{2BA15C59-56C3-A96E-FD1C-095AE6571B5F}"/>
              </a:ext>
            </a:extLst>
          </p:cNvPr>
          <p:cNvSpPr>
            <a:spLocks noGrp="1"/>
          </p:cNvSpPr>
          <p:nvPr>
            <p:ph type="title" hasCustomPrompt="1"/>
          </p:nvPr>
        </p:nvSpPr>
        <p:spPr>
          <a:xfrm>
            <a:off x="1466492" y="1002493"/>
            <a:ext cx="9458683" cy="984653"/>
          </a:xfrm>
          <a:prstGeom prst="rect">
            <a:avLst/>
          </a:prstGeom>
        </p:spPr>
        <p:txBody>
          <a:bodyPr lIns="0" anchor="b"/>
          <a:lstStyle>
            <a:lvl1pPr>
              <a:defRPr lang="en-US" sz="3600" b="1" kern="1200" dirty="0">
                <a:solidFill>
                  <a:schemeClr val="bg1"/>
                </a:solidFill>
                <a:latin typeface="Arial" panose="020B0604020202020204" pitchFamily="34" charset="0"/>
                <a:ea typeface="+mn-ea"/>
                <a:cs typeface="Arial"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2806792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Picture Gri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2" name="Content Placeholder 13">
            <a:extLst>
              <a:ext uri="{FF2B5EF4-FFF2-40B4-BE49-F238E27FC236}">
                <a16:creationId xmlns:a16="http://schemas.microsoft.com/office/drawing/2014/main" id="{2340F88C-CB16-4721-9B50-CB131F33C6B8}"/>
              </a:ext>
            </a:extLst>
          </p:cNvPr>
          <p:cNvSpPr>
            <a:spLocks noGrp="1"/>
          </p:cNvSpPr>
          <p:nvPr>
            <p:ph sz="quarter" idx="22"/>
          </p:nvPr>
        </p:nvSpPr>
        <p:spPr>
          <a:xfrm>
            <a:off x="2316938" y="3348630"/>
            <a:ext cx="3626662" cy="3429000"/>
          </a:xfrm>
          <a:prstGeom prst="rect">
            <a:avLst/>
          </a:prstGeom>
        </p:spPr>
        <p:txBody>
          <a:bodyPr/>
          <a:lstStyle>
            <a:lvl1pPr>
              <a:defRPr sz="2800">
                <a:solidFill>
                  <a:schemeClr val="tx1"/>
                </a:solidFill>
              </a:defRPr>
            </a:lvl1pPr>
            <a:lvl2pPr marL="822960" indent="-274320">
              <a:buFont typeface="Wingdings" panose="05000000000000000000" pitchFamily="2" charset="2"/>
              <a:buChar char="§"/>
              <a:defRPr sz="2400">
                <a:solidFill>
                  <a:schemeClr val="tx1"/>
                </a:solidFill>
              </a:defRPr>
            </a:lvl2pPr>
            <a:lvl3pPr marL="1371600" indent="-274320">
              <a:buFont typeface="Wingdings" panose="05000000000000000000" pitchFamily="2" charset="2"/>
              <a:buChar char="ü"/>
              <a:defRPr sz="2000">
                <a:solidFill>
                  <a:schemeClr val="tx1"/>
                </a:solidFill>
              </a:defRPr>
            </a:lvl3pPr>
            <a:lvl4pPr>
              <a:defRPr sz="1800">
                <a:solidFill>
                  <a:schemeClr val="tx1"/>
                </a:solidFill>
              </a:defRPr>
            </a:lvl4pPr>
            <a:lvl5pPr marL="2468880" indent="-274320">
              <a:buFont typeface="Wingdings" panose="05000000000000000000" pitchFamily="2" charset="2"/>
              <a:buChar cha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6400800" y="457200"/>
            <a:ext cx="3657600" cy="34290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7" name="Picture Placeholder 2">
            <a:extLst>
              <a:ext uri="{FF2B5EF4-FFF2-40B4-BE49-F238E27FC236}">
                <a16:creationId xmlns:a16="http://schemas.microsoft.com/office/drawing/2014/main" id="{FD00854A-4EC7-2D48-A025-5B0B48548BC7}"/>
              </a:ext>
            </a:extLst>
          </p:cNvPr>
          <p:cNvSpPr>
            <a:spLocks noGrp="1"/>
          </p:cNvSpPr>
          <p:nvPr>
            <p:ph type="pic" sz="quarter" idx="11"/>
          </p:nvPr>
        </p:nvSpPr>
        <p:spPr>
          <a:xfrm>
            <a:off x="10515600" y="457200"/>
            <a:ext cx="3657600" cy="34290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8" name="Picture Placeholder 2">
            <a:extLst>
              <a:ext uri="{FF2B5EF4-FFF2-40B4-BE49-F238E27FC236}">
                <a16:creationId xmlns:a16="http://schemas.microsoft.com/office/drawing/2014/main" id="{67A8C708-D197-CF47-8089-89928BE1E302}"/>
              </a:ext>
            </a:extLst>
          </p:cNvPr>
          <p:cNvSpPr>
            <a:spLocks noGrp="1"/>
          </p:cNvSpPr>
          <p:nvPr>
            <p:ph type="pic" sz="quarter" idx="12"/>
          </p:nvPr>
        </p:nvSpPr>
        <p:spPr>
          <a:xfrm>
            <a:off x="6400800" y="4343400"/>
            <a:ext cx="3657600" cy="34290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2" name="Picture Placeholder 2">
            <a:extLst>
              <a:ext uri="{FF2B5EF4-FFF2-40B4-BE49-F238E27FC236}">
                <a16:creationId xmlns:a16="http://schemas.microsoft.com/office/drawing/2014/main" id="{3C4D2EBC-B863-FD49-A9DF-1381563078DA}"/>
              </a:ext>
            </a:extLst>
          </p:cNvPr>
          <p:cNvSpPr>
            <a:spLocks noGrp="1"/>
          </p:cNvSpPr>
          <p:nvPr>
            <p:ph type="pic" sz="quarter" idx="13"/>
          </p:nvPr>
        </p:nvSpPr>
        <p:spPr>
          <a:xfrm>
            <a:off x="10515600" y="4343400"/>
            <a:ext cx="3657600" cy="342900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6" name="Text Placeholder 5">
            <a:extLst>
              <a:ext uri="{FF2B5EF4-FFF2-40B4-BE49-F238E27FC236}">
                <a16:creationId xmlns:a16="http://schemas.microsoft.com/office/drawing/2014/main" id="{CE93B472-4A32-7C41-A565-485FDC3EB832}"/>
              </a:ext>
            </a:extLst>
          </p:cNvPr>
          <p:cNvSpPr>
            <a:spLocks noGrp="1"/>
          </p:cNvSpPr>
          <p:nvPr>
            <p:ph type="body" sz="quarter" idx="14" hasCustomPrompt="1"/>
          </p:nvPr>
        </p:nvSpPr>
        <p:spPr>
          <a:xfrm>
            <a:off x="6400800" y="2971800"/>
            <a:ext cx="36576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3" name="Text Placeholder 5">
            <a:extLst>
              <a:ext uri="{FF2B5EF4-FFF2-40B4-BE49-F238E27FC236}">
                <a16:creationId xmlns:a16="http://schemas.microsoft.com/office/drawing/2014/main" id="{19F7807A-D120-BD49-9CBD-9174F26D7982}"/>
              </a:ext>
            </a:extLst>
          </p:cNvPr>
          <p:cNvSpPr>
            <a:spLocks noGrp="1"/>
          </p:cNvSpPr>
          <p:nvPr>
            <p:ph type="body" sz="quarter" idx="15" hasCustomPrompt="1"/>
          </p:nvPr>
        </p:nvSpPr>
        <p:spPr>
          <a:xfrm>
            <a:off x="6400800" y="6858000"/>
            <a:ext cx="36576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4" name="Text Placeholder 5">
            <a:extLst>
              <a:ext uri="{FF2B5EF4-FFF2-40B4-BE49-F238E27FC236}">
                <a16:creationId xmlns:a16="http://schemas.microsoft.com/office/drawing/2014/main" id="{08ED17FC-CAF8-9A40-9A88-897DEF9CFEA0}"/>
              </a:ext>
            </a:extLst>
          </p:cNvPr>
          <p:cNvSpPr>
            <a:spLocks noGrp="1"/>
          </p:cNvSpPr>
          <p:nvPr>
            <p:ph type="body" sz="quarter" idx="16" hasCustomPrompt="1"/>
          </p:nvPr>
        </p:nvSpPr>
        <p:spPr>
          <a:xfrm>
            <a:off x="10515600" y="2971800"/>
            <a:ext cx="36576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5" name="Text Placeholder 5">
            <a:extLst>
              <a:ext uri="{FF2B5EF4-FFF2-40B4-BE49-F238E27FC236}">
                <a16:creationId xmlns:a16="http://schemas.microsoft.com/office/drawing/2014/main" id="{4A16FA60-8BA9-8B4A-86AA-F8336C26C78B}"/>
              </a:ext>
            </a:extLst>
          </p:cNvPr>
          <p:cNvSpPr>
            <a:spLocks noGrp="1"/>
          </p:cNvSpPr>
          <p:nvPr>
            <p:ph type="body" sz="quarter" idx="17" hasCustomPrompt="1"/>
          </p:nvPr>
        </p:nvSpPr>
        <p:spPr>
          <a:xfrm>
            <a:off x="10515600" y="6858000"/>
            <a:ext cx="3657600" cy="91440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8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pic>
        <p:nvPicPr>
          <p:cNvPr id="4" name="Picture 3">
            <a:extLst>
              <a:ext uri="{FF2B5EF4-FFF2-40B4-BE49-F238E27FC236}">
                <a16:creationId xmlns:a16="http://schemas.microsoft.com/office/drawing/2014/main" id="{D6597AED-5058-D345-B5D0-A4749C9DE081}"/>
              </a:ext>
            </a:extLst>
          </p:cNvPr>
          <p:cNvPicPr>
            <a:picLocks noChangeAspect="1"/>
          </p:cNvPicPr>
          <p:nvPr userDrawn="1"/>
        </p:nvPicPr>
        <p:blipFill>
          <a:blip r:embed="rId3"/>
          <a:srcRect/>
          <a:stretch/>
        </p:blipFill>
        <p:spPr>
          <a:xfrm>
            <a:off x="-828976" y="4343400"/>
            <a:ext cx="3811980" cy="3811980"/>
          </a:xfrm>
          <a:prstGeom prst="rect">
            <a:avLst/>
          </a:prstGeom>
        </p:spPr>
      </p:pic>
      <p:sp>
        <p:nvSpPr>
          <p:cNvPr id="2" name="Slide Number Placeholder 3">
            <a:extLst>
              <a:ext uri="{FF2B5EF4-FFF2-40B4-BE49-F238E27FC236}">
                <a16:creationId xmlns:a16="http://schemas.microsoft.com/office/drawing/2014/main" id="{A7EE49ED-9EEF-8F1A-1E18-CBC009827CB2}"/>
              </a:ext>
            </a:extLst>
          </p:cNvPr>
          <p:cNvSpPr>
            <a:spLocks noGrp="1"/>
          </p:cNvSpPr>
          <p:nvPr>
            <p:ph type="sldNum" sz="quarter" idx="23"/>
          </p:nvPr>
        </p:nvSpPr>
        <p:spPr>
          <a:xfrm>
            <a:off x="13994296" y="7772400"/>
            <a:ext cx="453223" cy="457200"/>
          </a:xfrm>
          <a:prstGeom prst="rect">
            <a:avLst/>
          </a:prstGeom>
        </p:spPr>
        <p:txBody>
          <a:bodyPr lIns="0" tIns="0" rIns="0" bIns="0" anchor="ctr" anchorCtr="0"/>
          <a:lstStyle>
            <a:lvl1pPr algn="r">
              <a:defRPr sz="1200">
                <a:solidFill>
                  <a:schemeClr val="tx1"/>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5" name="Date Placeholder 1">
            <a:extLst>
              <a:ext uri="{FF2B5EF4-FFF2-40B4-BE49-F238E27FC236}">
                <a16:creationId xmlns:a16="http://schemas.microsoft.com/office/drawing/2014/main" id="{2A670F56-4972-EFA0-2E0E-8123A3D787D4}"/>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solidFill>
              </a:defRPr>
            </a:lvl1pPr>
          </a:lstStyle>
          <a:p>
            <a:fld id="{9B7EE7B1-A6C1-4E39-8665-A73ED03F32E1}" type="datetimeFigureOut">
              <a:rPr lang="en-US" smtClean="0"/>
              <a:pPr/>
              <a:t>7/11/23</a:t>
            </a:fld>
            <a:endParaRPr lang="en-US" dirty="0"/>
          </a:p>
        </p:txBody>
      </p:sp>
      <p:sp>
        <p:nvSpPr>
          <p:cNvPr id="9" name="Footer Placeholder 2">
            <a:extLst>
              <a:ext uri="{FF2B5EF4-FFF2-40B4-BE49-F238E27FC236}">
                <a16:creationId xmlns:a16="http://schemas.microsoft.com/office/drawing/2014/main" id="{28BEA561-8177-D210-9CA8-AD75E5BAADA3}"/>
              </a:ext>
            </a:extLst>
          </p:cNvPr>
          <p:cNvSpPr>
            <a:spLocks noGrp="1"/>
          </p:cNvSpPr>
          <p:nvPr>
            <p:ph type="ftr" sz="quarter" idx="3"/>
          </p:nvPr>
        </p:nvSpPr>
        <p:spPr>
          <a:xfrm>
            <a:off x="734644" y="7772400"/>
            <a:ext cx="12202423"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sp>
        <p:nvSpPr>
          <p:cNvPr id="10" name="Title 1">
            <a:extLst>
              <a:ext uri="{FF2B5EF4-FFF2-40B4-BE49-F238E27FC236}">
                <a16:creationId xmlns:a16="http://schemas.microsoft.com/office/drawing/2014/main" id="{EF9FB0FA-BB18-0AD2-00C5-591839A8DFAB}"/>
              </a:ext>
            </a:extLst>
          </p:cNvPr>
          <p:cNvSpPr>
            <a:spLocks noGrp="1"/>
          </p:cNvSpPr>
          <p:nvPr>
            <p:ph type="title" hasCustomPrompt="1"/>
          </p:nvPr>
        </p:nvSpPr>
        <p:spPr>
          <a:xfrm>
            <a:off x="1533167" y="1558522"/>
            <a:ext cx="4410433" cy="1590675"/>
          </a:xfrm>
          <a:prstGeom prst="rect">
            <a:avLst/>
          </a:prstGeom>
        </p:spPr>
        <p:txBody>
          <a:bodyPr lIns="0" anchor="b"/>
          <a:lstStyle>
            <a:lvl1pPr>
              <a:defRPr lang="en-US" sz="3600" b="1" kern="1200" dirty="0">
                <a:solidFill>
                  <a:schemeClr val="bg1"/>
                </a:solidFill>
                <a:latin typeface="Arial" panose="020B0604020202020204" pitchFamily="34" charset="0"/>
                <a:ea typeface="+mn-ea"/>
                <a:cs typeface="Arial" panose="020B0604020202020204" pitchFamily="34" charset="0"/>
              </a:defRPr>
            </a:lvl1pPr>
          </a:lstStyle>
          <a:p>
            <a:r>
              <a:rPr lang="en-US" dirty="0"/>
              <a:t>Click to edit </a:t>
            </a:r>
            <a:br>
              <a:rPr lang="en-US" dirty="0"/>
            </a:br>
            <a:r>
              <a:rPr lang="en-US" dirty="0"/>
              <a:t>slide title</a:t>
            </a:r>
          </a:p>
        </p:txBody>
      </p:sp>
    </p:spTree>
    <p:extLst>
      <p:ext uri="{BB962C8B-B14F-4D97-AF65-F5344CB8AC3E}">
        <p14:creationId xmlns:p14="http://schemas.microsoft.com/office/powerpoint/2010/main" val="410932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Picture Grid with Subhea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Icon&#10;&#10;Description automatically generated">
            <a:extLst>
              <a:ext uri="{FF2B5EF4-FFF2-40B4-BE49-F238E27FC236}">
                <a16:creationId xmlns:a16="http://schemas.microsoft.com/office/drawing/2014/main" id="{E242AC3C-40AF-929E-AE96-E58142463E1B}"/>
              </a:ext>
            </a:extLst>
          </p:cNvPr>
          <p:cNvPicPr>
            <a:picLocks noChangeAspect="1"/>
          </p:cNvPicPr>
          <p:nvPr userDrawn="1"/>
        </p:nvPicPr>
        <p:blipFill>
          <a:blip r:embed="rId3"/>
          <a:stretch>
            <a:fillRect/>
          </a:stretch>
        </p:blipFill>
        <p:spPr>
          <a:xfrm>
            <a:off x="-211189" y="4639474"/>
            <a:ext cx="1708785" cy="3417570"/>
          </a:xfrm>
          <a:prstGeom prst="rect">
            <a:avLst/>
          </a:prstGeom>
        </p:spPr>
      </p:pic>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1371600" y="539496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1" name="Picture Placeholder 2">
            <a:extLst>
              <a:ext uri="{FF2B5EF4-FFF2-40B4-BE49-F238E27FC236}">
                <a16:creationId xmlns:a16="http://schemas.microsoft.com/office/drawing/2014/main" id="{FE341CF1-EFF3-A64D-A9D4-B96C8CD8F301}"/>
              </a:ext>
            </a:extLst>
          </p:cNvPr>
          <p:cNvSpPr>
            <a:spLocks noGrp="1"/>
          </p:cNvSpPr>
          <p:nvPr>
            <p:ph type="pic" sz="quarter" idx="11"/>
          </p:nvPr>
        </p:nvSpPr>
        <p:spPr>
          <a:xfrm>
            <a:off x="1371600" y="274320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13" name="Picture Placeholder 2">
            <a:extLst>
              <a:ext uri="{FF2B5EF4-FFF2-40B4-BE49-F238E27FC236}">
                <a16:creationId xmlns:a16="http://schemas.microsoft.com/office/drawing/2014/main" id="{D0629C78-28FC-874B-96C1-DFAAFF975DEC}"/>
              </a:ext>
            </a:extLst>
          </p:cNvPr>
          <p:cNvSpPr>
            <a:spLocks noGrp="1"/>
          </p:cNvSpPr>
          <p:nvPr>
            <p:ph type="pic" sz="quarter" idx="12"/>
          </p:nvPr>
        </p:nvSpPr>
        <p:spPr>
          <a:xfrm>
            <a:off x="5737860" y="539496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4" name="Picture Placeholder 2">
            <a:extLst>
              <a:ext uri="{FF2B5EF4-FFF2-40B4-BE49-F238E27FC236}">
                <a16:creationId xmlns:a16="http://schemas.microsoft.com/office/drawing/2014/main" id="{5089EEED-3863-BD48-BCCB-4D264015DA60}"/>
              </a:ext>
            </a:extLst>
          </p:cNvPr>
          <p:cNvSpPr>
            <a:spLocks noGrp="1"/>
          </p:cNvSpPr>
          <p:nvPr>
            <p:ph type="pic" sz="quarter" idx="13"/>
          </p:nvPr>
        </p:nvSpPr>
        <p:spPr>
          <a:xfrm>
            <a:off x="5737860" y="274320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5" name="Picture Placeholder 2">
            <a:extLst>
              <a:ext uri="{FF2B5EF4-FFF2-40B4-BE49-F238E27FC236}">
                <a16:creationId xmlns:a16="http://schemas.microsoft.com/office/drawing/2014/main" id="{EEF5B44F-191D-F44D-8AB3-0B9E4AF4B4E2}"/>
              </a:ext>
            </a:extLst>
          </p:cNvPr>
          <p:cNvSpPr>
            <a:spLocks noGrp="1"/>
          </p:cNvSpPr>
          <p:nvPr>
            <p:ph type="pic" sz="quarter" idx="14"/>
          </p:nvPr>
        </p:nvSpPr>
        <p:spPr>
          <a:xfrm>
            <a:off x="10104120" y="539496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6" name="Picture Placeholder 2">
            <a:extLst>
              <a:ext uri="{FF2B5EF4-FFF2-40B4-BE49-F238E27FC236}">
                <a16:creationId xmlns:a16="http://schemas.microsoft.com/office/drawing/2014/main" id="{A26442AE-D905-374C-9CB4-1A1F44C08C61}"/>
              </a:ext>
            </a:extLst>
          </p:cNvPr>
          <p:cNvSpPr>
            <a:spLocks noGrp="1"/>
          </p:cNvSpPr>
          <p:nvPr>
            <p:ph type="pic" sz="quarter" idx="15"/>
          </p:nvPr>
        </p:nvSpPr>
        <p:spPr>
          <a:xfrm>
            <a:off x="10104120" y="2743200"/>
            <a:ext cx="4069080" cy="2377440"/>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7" name="Text Placeholder 5">
            <a:extLst>
              <a:ext uri="{FF2B5EF4-FFF2-40B4-BE49-F238E27FC236}">
                <a16:creationId xmlns:a16="http://schemas.microsoft.com/office/drawing/2014/main" id="{CEBE105C-2ECB-0B46-923F-378B0A5AEBCB}"/>
              </a:ext>
            </a:extLst>
          </p:cNvPr>
          <p:cNvSpPr>
            <a:spLocks noGrp="1"/>
          </p:cNvSpPr>
          <p:nvPr>
            <p:ph type="body" sz="quarter" idx="16" hasCustomPrompt="1"/>
          </p:nvPr>
        </p:nvSpPr>
        <p:spPr>
          <a:xfrm>
            <a:off x="1371600" y="429768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9" name="Text Placeholder 5">
            <a:extLst>
              <a:ext uri="{FF2B5EF4-FFF2-40B4-BE49-F238E27FC236}">
                <a16:creationId xmlns:a16="http://schemas.microsoft.com/office/drawing/2014/main" id="{8B0900D4-1543-834B-AE27-9A72FD91B398}"/>
              </a:ext>
            </a:extLst>
          </p:cNvPr>
          <p:cNvSpPr>
            <a:spLocks noGrp="1"/>
          </p:cNvSpPr>
          <p:nvPr>
            <p:ph type="body" sz="quarter" idx="17" hasCustomPrompt="1"/>
          </p:nvPr>
        </p:nvSpPr>
        <p:spPr>
          <a:xfrm>
            <a:off x="1371600" y="694944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0" name="Text Placeholder 5">
            <a:extLst>
              <a:ext uri="{FF2B5EF4-FFF2-40B4-BE49-F238E27FC236}">
                <a16:creationId xmlns:a16="http://schemas.microsoft.com/office/drawing/2014/main" id="{F64FB6B4-B0C6-5949-9F2B-7BCB7B207394}"/>
              </a:ext>
            </a:extLst>
          </p:cNvPr>
          <p:cNvSpPr>
            <a:spLocks noGrp="1"/>
          </p:cNvSpPr>
          <p:nvPr>
            <p:ph type="body" sz="quarter" idx="18" hasCustomPrompt="1"/>
          </p:nvPr>
        </p:nvSpPr>
        <p:spPr>
          <a:xfrm>
            <a:off x="5737860" y="429768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1" name="Text Placeholder 5">
            <a:extLst>
              <a:ext uri="{FF2B5EF4-FFF2-40B4-BE49-F238E27FC236}">
                <a16:creationId xmlns:a16="http://schemas.microsoft.com/office/drawing/2014/main" id="{8FDD81E0-346D-A544-A838-A6991588AE4C}"/>
              </a:ext>
            </a:extLst>
          </p:cNvPr>
          <p:cNvSpPr>
            <a:spLocks noGrp="1"/>
          </p:cNvSpPr>
          <p:nvPr>
            <p:ph type="body" sz="quarter" idx="19" hasCustomPrompt="1"/>
          </p:nvPr>
        </p:nvSpPr>
        <p:spPr>
          <a:xfrm>
            <a:off x="5737860" y="694944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2" name="Text Placeholder 5">
            <a:extLst>
              <a:ext uri="{FF2B5EF4-FFF2-40B4-BE49-F238E27FC236}">
                <a16:creationId xmlns:a16="http://schemas.microsoft.com/office/drawing/2014/main" id="{CDB91CB5-0E93-FA44-9508-60493542C74C}"/>
              </a:ext>
            </a:extLst>
          </p:cNvPr>
          <p:cNvSpPr>
            <a:spLocks noGrp="1"/>
          </p:cNvSpPr>
          <p:nvPr>
            <p:ph type="body" sz="quarter" idx="20" hasCustomPrompt="1"/>
          </p:nvPr>
        </p:nvSpPr>
        <p:spPr>
          <a:xfrm>
            <a:off x="10104120" y="429768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3" name="Text Placeholder 5">
            <a:extLst>
              <a:ext uri="{FF2B5EF4-FFF2-40B4-BE49-F238E27FC236}">
                <a16:creationId xmlns:a16="http://schemas.microsoft.com/office/drawing/2014/main" id="{92F736B8-F799-F047-BE4E-297E64A7549C}"/>
              </a:ext>
            </a:extLst>
          </p:cNvPr>
          <p:cNvSpPr>
            <a:spLocks noGrp="1"/>
          </p:cNvSpPr>
          <p:nvPr>
            <p:ph type="body" sz="quarter" idx="21" hasCustomPrompt="1"/>
          </p:nvPr>
        </p:nvSpPr>
        <p:spPr>
          <a:xfrm>
            <a:off x="10104120" y="6949440"/>
            <a:ext cx="4069080" cy="822960"/>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32" name="Content Placeholder 4">
            <a:extLst>
              <a:ext uri="{FF2B5EF4-FFF2-40B4-BE49-F238E27FC236}">
                <a16:creationId xmlns:a16="http://schemas.microsoft.com/office/drawing/2014/main" id="{C14080C3-5390-4F4E-9C88-2C080B5CE5D9}"/>
              </a:ext>
            </a:extLst>
          </p:cNvPr>
          <p:cNvSpPr>
            <a:spLocks noGrp="1"/>
          </p:cNvSpPr>
          <p:nvPr>
            <p:ph sz="quarter" idx="24"/>
          </p:nvPr>
        </p:nvSpPr>
        <p:spPr>
          <a:xfrm>
            <a:off x="1371600" y="2194560"/>
            <a:ext cx="12801600" cy="525886"/>
          </a:xfrm>
          <a:prstGeom prst="rect">
            <a:avLst/>
          </a:prstGeom>
        </p:spPr>
        <p:txBody>
          <a:bodyPr/>
          <a:lstStyle>
            <a:lvl1pPr>
              <a:defRPr sz="2800">
                <a:latin typeface="Arial" panose="020B0604020202020204" pitchFamily="34" charset="0"/>
                <a:cs typeface="Arial" panose="020B0604020202020204" pitchFamily="34" charset="0"/>
              </a:defRPr>
            </a:lvl1pPr>
            <a:lvl2pPr marL="822960" indent="-274320">
              <a:buFont typeface="Wingdings" panose="05000000000000000000" pitchFamily="2" charset="2"/>
              <a:buChar char="§"/>
              <a:defRPr sz="2400">
                <a:latin typeface="Arial" panose="020B0604020202020204" pitchFamily="34" charset="0"/>
                <a:cs typeface="Arial" panose="020B0604020202020204" pitchFamily="34" charset="0"/>
              </a:defRPr>
            </a:lvl2pPr>
            <a:lvl3pPr marL="1371600" indent="-274320">
              <a:buFont typeface="Wingdings" panose="05000000000000000000" pitchFamily="2" charset="2"/>
              <a:buChar char="ü"/>
              <a:defRPr sz="2000">
                <a:latin typeface="Arial" panose="020B0604020202020204" pitchFamily="34" charset="0"/>
                <a:cs typeface="Arial" panose="020B0604020202020204" pitchFamily="34" charset="0"/>
              </a:defRPr>
            </a:lvl3pPr>
            <a:lvl4pPr>
              <a:defRPr sz="1800">
                <a:latin typeface="Arial" panose="020B0604020202020204" pitchFamily="34" charset="0"/>
                <a:cs typeface="Arial" panose="020B0604020202020204" pitchFamily="34" charset="0"/>
              </a:defRPr>
            </a:lvl4pPr>
            <a:lvl5pPr marL="2468880" indent="-274320">
              <a:buFont typeface="Wingdings" panose="05000000000000000000" pitchFamily="2" charset="2"/>
              <a:buChar char="§"/>
              <a:defRPr sz="1600">
                <a:latin typeface="Arial" panose="020B0604020202020204" pitchFamily="34" charset="0"/>
                <a:cs typeface="Arial" panose="020B0604020202020204" pitchFamily="34" charset="0"/>
              </a:defRPr>
            </a:lvl5pPr>
          </a:lstStyle>
          <a:p>
            <a:pPr lvl="0"/>
            <a:r>
              <a:rPr lang="en-US"/>
              <a:t>Click to edit Master text styles</a:t>
            </a:r>
          </a:p>
        </p:txBody>
      </p:sp>
      <p:sp>
        <p:nvSpPr>
          <p:cNvPr id="5" name="Slide Number Placeholder 3">
            <a:extLst>
              <a:ext uri="{FF2B5EF4-FFF2-40B4-BE49-F238E27FC236}">
                <a16:creationId xmlns:a16="http://schemas.microsoft.com/office/drawing/2014/main" id="{3880121A-CCC7-C338-32C0-F70EB1F0DBE1}"/>
              </a:ext>
            </a:extLst>
          </p:cNvPr>
          <p:cNvSpPr>
            <a:spLocks noGrp="1"/>
          </p:cNvSpPr>
          <p:nvPr>
            <p:ph type="sldNum" sz="quarter" idx="25"/>
          </p:nvPr>
        </p:nvSpPr>
        <p:spPr>
          <a:xfrm>
            <a:off x="13994296" y="7772400"/>
            <a:ext cx="453223" cy="457200"/>
          </a:xfrm>
          <a:prstGeom prst="rect">
            <a:avLst/>
          </a:prstGeom>
        </p:spPr>
        <p:txBody>
          <a:bodyPr lIns="0" tIns="0" rIns="0" bIns="0" anchor="ctr" anchorCtr="0"/>
          <a:lstStyle>
            <a:lvl1pPr algn="r">
              <a:defRPr sz="1200">
                <a:solidFill>
                  <a:schemeClr val="tx1"/>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6" name="Date Placeholder 1">
            <a:extLst>
              <a:ext uri="{FF2B5EF4-FFF2-40B4-BE49-F238E27FC236}">
                <a16:creationId xmlns:a16="http://schemas.microsoft.com/office/drawing/2014/main" id="{40622465-4013-2272-C441-B407AC58E6E2}"/>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solidFill>
              </a:defRPr>
            </a:lvl1pPr>
          </a:lstStyle>
          <a:p>
            <a:fld id="{9B7EE7B1-A6C1-4E39-8665-A73ED03F32E1}" type="datetimeFigureOut">
              <a:rPr lang="en-US" smtClean="0"/>
              <a:pPr/>
              <a:t>7/11/23</a:t>
            </a:fld>
            <a:endParaRPr lang="en-US" dirty="0"/>
          </a:p>
        </p:txBody>
      </p:sp>
      <p:sp>
        <p:nvSpPr>
          <p:cNvPr id="7" name="Footer Placeholder 2">
            <a:extLst>
              <a:ext uri="{FF2B5EF4-FFF2-40B4-BE49-F238E27FC236}">
                <a16:creationId xmlns:a16="http://schemas.microsoft.com/office/drawing/2014/main" id="{A147BC81-739C-2986-B7B0-A2AA39B82122}"/>
              </a:ext>
            </a:extLst>
          </p:cNvPr>
          <p:cNvSpPr>
            <a:spLocks noGrp="1"/>
          </p:cNvSpPr>
          <p:nvPr>
            <p:ph type="ftr" sz="quarter" idx="3"/>
          </p:nvPr>
        </p:nvSpPr>
        <p:spPr>
          <a:xfrm>
            <a:off x="734644" y="7772400"/>
            <a:ext cx="12202423"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sp>
        <p:nvSpPr>
          <p:cNvPr id="8" name="Title 1">
            <a:extLst>
              <a:ext uri="{FF2B5EF4-FFF2-40B4-BE49-F238E27FC236}">
                <a16:creationId xmlns:a16="http://schemas.microsoft.com/office/drawing/2014/main" id="{825544E4-575E-DA44-819A-8292FB7CEAC3}"/>
              </a:ext>
            </a:extLst>
          </p:cNvPr>
          <p:cNvSpPr>
            <a:spLocks noGrp="1"/>
          </p:cNvSpPr>
          <p:nvPr>
            <p:ph type="title" hasCustomPrompt="1"/>
          </p:nvPr>
        </p:nvSpPr>
        <p:spPr>
          <a:xfrm>
            <a:off x="1466492" y="1002493"/>
            <a:ext cx="9458683" cy="984653"/>
          </a:xfrm>
          <a:prstGeom prst="rect">
            <a:avLst/>
          </a:prstGeom>
        </p:spPr>
        <p:txBody>
          <a:bodyPr lIns="0" anchor="b"/>
          <a:lstStyle>
            <a:lvl1pPr>
              <a:defRPr lang="en-US" sz="3600" b="1" kern="1200" dirty="0">
                <a:solidFill>
                  <a:schemeClr val="bg1"/>
                </a:solidFill>
                <a:latin typeface="Arial" panose="020B0604020202020204" pitchFamily="34" charset="0"/>
                <a:ea typeface="+mn-ea"/>
                <a:cs typeface="Arial"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2950081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DEE2FC3-856F-2F4B-A52D-94189159AC19}"/>
              </a:ext>
            </a:extLst>
          </p:cNvPr>
          <p:cNvSpPr>
            <a:spLocks noGrp="1"/>
          </p:cNvSpPr>
          <p:nvPr>
            <p:ph type="pic" sz="quarter" idx="10"/>
          </p:nvPr>
        </p:nvSpPr>
        <p:spPr>
          <a:xfrm>
            <a:off x="1533524" y="5213078"/>
            <a:ext cx="3907155" cy="2559322"/>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1" name="Picture Placeholder 2">
            <a:extLst>
              <a:ext uri="{FF2B5EF4-FFF2-40B4-BE49-F238E27FC236}">
                <a16:creationId xmlns:a16="http://schemas.microsoft.com/office/drawing/2014/main" id="{FE341CF1-EFF3-A64D-A9D4-B96C8CD8F301}"/>
              </a:ext>
            </a:extLst>
          </p:cNvPr>
          <p:cNvSpPr>
            <a:spLocks noGrp="1"/>
          </p:cNvSpPr>
          <p:nvPr>
            <p:ph type="pic" sz="quarter" idx="11"/>
          </p:nvPr>
        </p:nvSpPr>
        <p:spPr>
          <a:xfrm>
            <a:off x="1533524" y="2219324"/>
            <a:ext cx="3907155" cy="2562987"/>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3" name="Picture Placeholder 2">
            <a:extLst>
              <a:ext uri="{FF2B5EF4-FFF2-40B4-BE49-F238E27FC236}">
                <a16:creationId xmlns:a16="http://schemas.microsoft.com/office/drawing/2014/main" id="{D0629C78-28FC-874B-96C1-DFAAFF975DEC}"/>
              </a:ext>
            </a:extLst>
          </p:cNvPr>
          <p:cNvSpPr>
            <a:spLocks noGrp="1"/>
          </p:cNvSpPr>
          <p:nvPr>
            <p:ph type="pic" sz="quarter" idx="12"/>
          </p:nvPr>
        </p:nvSpPr>
        <p:spPr>
          <a:xfrm>
            <a:off x="5899784" y="5213078"/>
            <a:ext cx="3907155" cy="2559322"/>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4" name="Picture Placeholder 2">
            <a:extLst>
              <a:ext uri="{FF2B5EF4-FFF2-40B4-BE49-F238E27FC236}">
                <a16:creationId xmlns:a16="http://schemas.microsoft.com/office/drawing/2014/main" id="{5089EEED-3863-BD48-BCCB-4D264015DA60}"/>
              </a:ext>
            </a:extLst>
          </p:cNvPr>
          <p:cNvSpPr>
            <a:spLocks noGrp="1"/>
          </p:cNvSpPr>
          <p:nvPr>
            <p:ph type="pic" sz="quarter" idx="13"/>
          </p:nvPr>
        </p:nvSpPr>
        <p:spPr>
          <a:xfrm>
            <a:off x="5899784" y="2219324"/>
            <a:ext cx="3907155" cy="2562987"/>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5" name="Picture Placeholder 2">
            <a:extLst>
              <a:ext uri="{FF2B5EF4-FFF2-40B4-BE49-F238E27FC236}">
                <a16:creationId xmlns:a16="http://schemas.microsoft.com/office/drawing/2014/main" id="{EEF5B44F-191D-F44D-8AB3-0B9E4AF4B4E2}"/>
              </a:ext>
            </a:extLst>
          </p:cNvPr>
          <p:cNvSpPr>
            <a:spLocks noGrp="1"/>
          </p:cNvSpPr>
          <p:nvPr>
            <p:ph type="pic" sz="quarter" idx="14"/>
          </p:nvPr>
        </p:nvSpPr>
        <p:spPr>
          <a:xfrm>
            <a:off x="10266044" y="5213078"/>
            <a:ext cx="3907155" cy="2559322"/>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6" name="Picture Placeholder 2">
            <a:extLst>
              <a:ext uri="{FF2B5EF4-FFF2-40B4-BE49-F238E27FC236}">
                <a16:creationId xmlns:a16="http://schemas.microsoft.com/office/drawing/2014/main" id="{A26442AE-D905-374C-9CB4-1A1F44C08C61}"/>
              </a:ext>
            </a:extLst>
          </p:cNvPr>
          <p:cNvSpPr>
            <a:spLocks noGrp="1"/>
          </p:cNvSpPr>
          <p:nvPr>
            <p:ph type="pic" sz="quarter" idx="15"/>
          </p:nvPr>
        </p:nvSpPr>
        <p:spPr>
          <a:xfrm>
            <a:off x="10266044" y="2219324"/>
            <a:ext cx="3907155" cy="2562987"/>
          </a:xfrm>
          <a:prstGeom prst="rect">
            <a:avLst/>
          </a:prstGeom>
          <a:solidFill>
            <a:srgbClr val="B3B3B3"/>
          </a:solidFill>
        </p:spPr>
        <p:txBody>
          <a:bodyPr lIns="0" tIns="0" rIns="0" bIns="0" anchor="ctr" anchorCtr="0"/>
          <a:lstStyle>
            <a:lvl1pPr marL="0" indent="0" algn="ctr">
              <a:buNone/>
              <a:defRPr sz="1800">
                <a:solidFill>
                  <a:srgbClr val="000000"/>
                </a:solidFill>
                <a:latin typeface="Arial" panose="020B0604020202020204" pitchFamily="34" charset="0"/>
                <a:cs typeface="Arial" panose="020B0604020202020204" pitchFamily="34" charset="0"/>
              </a:defRPr>
            </a:lvl1pPr>
          </a:lstStyle>
          <a:p>
            <a:r>
              <a:rPr lang="en-US"/>
              <a:t>Click icon to add picture</a:t>
            </a:r>
          </a:p>
        </p:txBody>
      </p:sp>
      <p:sp>
        <p:nvSpPr>
          <p:cNvPr id="17" name="Text Placeholder 5">
            <a:extLst>
              <a:ext uri="{FF2B5EF4-FFF2-40B4-BE49-F238E27FC236}">
                <a16:creationId xmlns:a16="http://schemas.microsoft.com/office/drawing/2014/main" id="{CEBE105C-2ECB-0B46-923F-378B0A5AEBCB}"/>
              </a:ext>
            </a:extLst>
          </p:cNvPr>
          <p:cNvSpPr>
            <a:spLocks noGrp="1"/>
          </p:cNvSpPr>
          <p:nvPr>
            <p:ph type="body" sz="quarter" idx="16" hasCustomPrompt="1"/>
          </p:nvPr>
        </p:nvSpPr>
        <p:spPr>
          <a:xfrm>
            <a:off x="1533524" y="4005648"/>
            <a:ext cx="3907155" cy="776663"/>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19" name="Text Placeholder 5">
            <a:extLst>
              <a:ext uri="{FF2B5EF4-FFF2-40B4-BE49-F238E27FC236}">
                <a16:creationId xmlns:a16="http://schemas.microsoft.com/office/drawing/2014/main" id="{8B0900D4-1543-834B-AE27-9A72FD91B398}"/>
              </a:ext>
            </a:extLst>
          </p:cNvPr>
          <p:cNvSpPr>
            <a:spLocks noGrp="1"/>
          </p:cNvSpPr>
          <p:nvPr>
            <p:ph type="body" sz="quarter" idx="17" hasCustomPrompt="1"/>
          </p:nvPr>
        </p:nvSpPr>
        <p:spPr>
          <a:xfrm>
            <a:off x="1533524" y="6995736"/>
            <a:ext cx="3907155" cy="776663"/>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0" name="Text Placeholder 5">
            <a:extLst>
              <a:ext uri="{FF2B5EF4-FFF2-40B4-BE49-F238E27FC236}">
                <a16:creationId xmlns:a16="http://schemas.microsoft.com/office/drawing/2014/main" id="{F64FB6B4-B0C6-5949-9F2B-7BCB7B207394}"/>
              </a:ext>
            </a:extLst>
          </p:cNvPr>
          <p:cNvSpPr>
            <a:spLocks noGrp="1"/>
          </p:cNvSpPr>
          <p:nvPr>
            <p:ph type="body" sz="quarter" idx="18" hasCustomPrompt="1"/>
          </p:nvPr>
        </p:nvSpPr>
        <p:spPr>
          <a:xfrm>
            <a:off x="5899784" y="4005648"/>
            <a:ext cx="3907155" cy="776663"/>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1" name="Text Placeholder 5">
            <a:extLst>
              <a:ext uri="{FF2B5EF4-FFF2-40B4-BE49-F238E27FC236}">
                <a16:creationId xmlns:a16="http://schemas.microsoft.com/office/drawing/2014/main" id="{8FDD81E0-346D-A544-A838-A6991588AE4C}"/>
              </a:ext>
            </a:extLst>
          </p:cNvPr>
          <p:cNvSpPr>
            <a:spLocks noGrp="1"/>
          </p:cNvSpPr>
          <p:nvPr>
            <p:ph type="body" sz="quarter" idx="19" hasCustomPrompt="1"/>
          </p:nvPr>
        </p:nvSpPr>
        <p:spPr>
          <a:xfrm>
            <a:off x="5899784" y="6995736"/>
            <a:ext cx="3907155" cy="776663"/>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2" name="Text Placeholder 5">
            <a:extLst>
              <a:ext uri="{FF2B5EF4-FFF2-40B4-BE49-F238E27FC236}">
                <a16:creationId xmlns:a16="http://schemas.microsoft.com/office/drawing/2014/main" id="{CDB91CB5-0E93-FA44-9508-60493542C74C}"/>
              </a:ext>
            </a:extLst>
          </p:cNvPr>
          <p:cNvSpPr>
            <a:spLocks noGrp="1"/>
          </p:cNvSpPr>
          <p:nvPr>
            <p:ph type="body" sz="quarter" idx="20" hasCustomPrompt="1"/>
          </p:nvPr>
        </p:nvSpPr>
        <p:spPr>
          <a:xfrm>
            <a:off x="10266044" y="4005648"/>
            <a:ext cx="3907155" cy="776663"/>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3" name="Text Placeholder 5">
            <a:extLst>
              <a:ext uri="{FF2B5EF4-FFF2-40B4-BE49-F238E27FC236}">
                <a16:creationId xmlns:a16="http://schemas.microsoft.com/office/drawing/2014/main" id="{92F736B8-F799-F047-BE4E-297E64A7549C}"/>
              </a:ext>
            </a:extLst>
          </p:cNvPr>
          <p:cNvSpPr>
            <a:spLocks noGrp="1"/>
          </p:cNvSpPr>
          <p:nvPr>
            <p:ph type="body" sz="quarter" idx="21" hasCustomPrompt="1"/>
          </p:nvPr>
        </p:nvSpPr>
        <p:spPr>
          <a:xfrm>
            <a:off x="10266044" y="6995736"/>
            <a:ext cx="3907155" cy="776663"/>
          </a:xfrm>
          <a:prstGeom prst="rect">
            <a:avLst/>
          </a:prstGeom>
          <a:gradFill>
            <a:gsLst>
              <a:gs pos="0">
                <a:srgbClr val="000000">
                  <a:alpha val="0"/>
                </a:srgbClr>
              </a:gs>
              <a:gs pos="100000">
                <a:srgbClr val="000000"/>
              </a:gs>
            </a:gsLst>
            <a:lin ang="5400000" scaled="0"/>
          </a:gradFill>
        </p:spPr>
        <p:txBody>
          <a:bodyPr lIns="182880" tIns="182880" rIns="182880" bIns="182880" anchor="b" anchorCtr="0"/>
          <a:lstStyle>
            <a:lvl1pPr marL="0" indent="0">
              <a:buNone/>
              <a:defRPr sz="1500" b="1">
                <a:solidFill>
                  <a:schemeClr val="bg1"/>
                </a:solidFill>
                <a:latin typeface="Arial" panose="020B0604020202020204" pitchFamily="34" charset="0"/>
                <a:cs typeface="Arial" panose="020B0604020202020204" pitchFamily="34" charset="0"/>
              </a:defRPr>
            </a:lvl1pPr>
            <a:lvl2pPr marL="548640" indent="0">
              <a:buNone/>
              <a:defRPr sz="1400">
                <a:latin typeface="Arial" panose="020B0604020202020204" pitchFamily="34" charset="0"/>
                <a:cs typeface="Arial" panose="020B0604020202020204" pitchFamily="34" charset="0"/>
              </a:defRPr>
            </a:lvl2pPr>
            <a:lvl3pPr marL="1097280" indent="0">
              <a:buNone/>
              <a:defRPr sz="1400">
                <a:latin typeface="Arial" panose="020B0604020202020204" pitchFamily="34" charset="0"/>
                <a:cs typeface="Arial" panose="020B0604020202020204" pitchFamily="34" charset="0"/>
              </a:defRPr>
            </a:lvl3pPr>
            <a:lvl4pPr marL="1645920" indent="0">
              <a:buNone/>
              <a:defRPr sz="1400">
                <a:latin typeface="Arial" panose="020B0604020202020204" pitchFamily="34" charset="0"/>
                <a:cs typeface="Arial" panose="020B0604020202020204" pitchFamily="34" charset="0"/>
              </a:defRPr>
            </a:lvl4pPr>
            <a:lvl5pPr marL="2194560" indent="0">
              <a:buNone/>
              <a:defRPr sz="1400">
                <a:latin typeface="Arial" panose="020B0604020202020204" pitchFamily="34" charset="0"/>
                <a:cs typeface="Arial" panose="020B0604020202020204" pitchFamily="34" charset="0"/>
              </a:defRPr>
            </a:lvl5pPr>
          </a:lstStyle>
          <a:p>
            <a:pPr lvl="0"/>
            <a:r>
              <a:rPr lang="en-US" dirty="0"/>
              <a:t>Click to insert image caption</a:t>
            </a:r>
          </a:p>
        </p:txBody>
      </p:sp>
      <p:sp>
        <p:nvSpPr>
          <p:cNvPr id="2" name="Slide Number Placeholder 3">
            <a:extLst>
              <a:ext uri="{FF2B5EF4-FFF2-40B4-BE49-F238E27FC236}">
                <a16:creationId xmlns:a16="http://schemas.microsoft.com/office/drawing/2014/main" id="{EF968815-8A76-A756-0E92-E7AEDAB55F62}"/>
              </a:ext>
            </a:extLst>
          </p:cNvPr>
          <p:cNvSpPr>
            <a:spLocks noGrp="1"/>
          </p:cNvSpPr>
          <p:nvPr>
            <p:ph type="sldNum" sz="quarter" idx="22"/>
          </p:nvPr>
        </p:nvSpPr>
        <p:spPr>
          <a:xfrm>
            <a:off x="13994296" y="7772400"/>
            <a:ext cx="453223" cy="457200"/>
          </a:xfrm>
          <a:prstGeom prst="rect">
            <a:avLst/>
          </a:prstGeom>
        </p:spPr>
        <p:txBody>
          <a:bodyPr lIns="0" tIns="0" rIns="0" bIns="0" anchor="ctr" anchorCtr="0"/>
          <a:lstStyle>
            <a:lvl1pPr algn="r">
              <a:defRPr sz="1200">
                <a:solidFill>
                  <a:schemeClr val="tx1"/>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4" name="Date Placeholder 1">
            <a:extLst>
              <a:ext uri="{FF2B5EF4-FFF2-40B4-BE49-F238E27FC236}">
                <a16:creationId xmlns:a16="http://schemas.microsoft.com/office/drawing/2014/main" id="{96857393-6ACD-B60A-71F2-A9842F37EEE9}"/>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solidFill>
              </a:defRPr>
            </a:lvl1pPr>
          </a:lstStyle>
          <a:p>
            <a:fld id="{9B7EE7B1-A6C1-4E39-8665-A73ED03F32E1}" type="datetimeFigureOut">
              <a:rPr lang="en-US" smtClean="0"/>
              <a:pPr/>
              <a:t>7/11/23</a:t>
            </a:fld>
            <a:endParaRPr lang="en-US" dirty="0"/>
          </a:p>
        </p:txBody>
      </p:sp>
      <p:sp>
        <p:nvSpPr>
          <p:cNvPr id="5" name="Footer Placeholder 2">
            <a:extLst>
              <a:ext uri="{FF2B5EF4-FFF2-40B4-BE49-F238E27FC236}">
                <a16:creationId xmlns:a16="http://schemas.microsoft.com/office/drawing/2014/main" id="{51981168-3731-57E3-10E4-F3AC96604DBA}"/>
              </a:ext>
            </a:extLst>
          </p:cNvPr>
          <p:cNvSpPr>
            <a:spLocks noGrp="1"/>
          </p:cNvSpPr>
          <p:nvPr>
            <p:ph type="ftr" sz="quarter" idx="3"/>
          </p:nvPr>
        </p:nvSpPr>
        <p:spPr>
          <a:xfrm>
            <a:off x="734644" y="7772400"/>
            <a:ext cx="12202423"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pic>
        <p:nvPicPr>
          <p:cNvPr id="7" name="Picture 6" descr="A picture containing vector graphics&#10;&#10;Description automatically generated">
            <a:extLst>
              <a:ext uri="{FF2B5EF4-FFF2-40B4-BE49-F238E27FC236}">
                <a16:creationId xmlns:a16="http://schemas.microsoft.com/office/drawing/2014/main" id="{783AD11A-465F-EDC7-9550-2D3D6B6738E6}"/>
              </a:ext>
            </a:extLst>
          </p:cNvPr>
          <p:cNvPicPr>
            <a:picLocks noChangeAspect="1"/>
          </p:cNvPicPr>
          <p:nvPr userDrawn="1"/>
        </p:nvPicPr>
        <p:blipFill>
          <a:blip r:embed="rId3"/>
          <a:stretch>
            <a:fillRect/>
          </a:stretch>
        </p:blipFill>
        <p:spPr>
          <a:xfrm>
            <a:off x="-819492" y="5013921"/>
            <a:ext cx="2977554" cy="2977554"/>
          </a:xfrm>
          <a:prstGeom prst="rect">
            <a:avLst/>
          </a:prstGeom>
        </p:spPr>
      </p:pic>
      <p:sp>
        <p:nvSpPr>
          <p:cNvPr id="8" name="Title 1">
            <a:extLst>
              <a:ext uri="{FF2B5EF4-FFF2-40B4-BE49-F238E27FC236}">
                <a16:creationId xmlns:a16="http://schemas.microsoft.com/office/drawing/2014/main" id="{2464121C-55FE-F5A6-B9A3-BA764276D011}"/>
              </a:ext>
            </a:extLst>
          </p:cNvPr>
          <p:cNvSpPr>
            <a:spLocks noGrp="1"/>
          </p:cNvSpPr>
          <p:nvPr>
            <p:ph type="title" hasCustomPrompt="1"/>
          </p:nvPr>
        </p:nvSpPr>
        <p:spPr>
          <a:xfrm>
            <a:off x="1466492" y="1002493"/>
            <a:ext cx="9458683" cy="984653"/>
          </a:xfrm>
          <a:prstGeom prst="rect">
            <a:avLst/>
          </a:prstGeom>
        </p:spPr>
        <p:txBody>
          <a:bodyPr lIns="0" anchor="b"/>
          <a:lstStyle>
            <a:lvl1pPr>
              <a:defRPr lang="en-US" sz="3600" b="1" kern="1200" dirty="0">
                <a:solidFill>
                  <a:schemeClr val="bg1"/>
                </a:solidFill>
                <a:latin typeface="Arial" panose="020B0604020202020204" pitchFamily="34" charset="0"/>
                <a:ea typeface="+mn-ea"/>
                <a:cs typeface="Arial"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482923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3994296" y="7772400"/>
            <a:ext cx="453223" cy="457200"/>
          </a:xfrm>
          <a:prstGeom prst="rect">
            <a:avLst/>
          </a:prstGeom>
        </p:spPr>
        <p:txBody>
          <a:bodyPr lIns="0" tIns="0" rIns="0" bIns="0" anchor="ctr" anchorCtr="0"/>
          <a:lstStyle>
            <a:lvl1pPr algn="r">
              <a:defRPr sz="1200">
                <a:solidFill>
                  <a:srgbClr val="B3B3B3"/>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pic>
        <p:nvPicPr>
          <p:cNvPr id="2" name="Picture 1">
            <a:extLst>
              <a:ext uri="{FF2B5EF4-FFF2-40B4-BE49-F238E27FC236}">
                <a16:creationId xmlns:a16="http://schemas.microsoft.com/office/drawing/2014/main" id="{7E07B205-A1BF-D15B-62D4-5B9260B27DFE}"/>
              </a:ext>
            </a:extLst>
          </p:cNvPr>
          <p:cNvPicPr>
            <a:picLocks noChangeAspect="1"/>
          </p:cNvPicPr>
          <p:nvPr userDrawn="1"/>
        </p:nvPicPr>
        <p:blipFill>
          <a:blip r:embed="rId3"/>
          <a:srcRect/>
          <a:stretch/>
        </p:blipFill>
        <p:spPr>
          <a:xfrm>
            <a:off x="-732027" y="5369230"/>
            <a:ext cx="5720742" cy="2860370"/>
          </a:xfrm>
          <a:prstGeom prst="rect">
            <a:avLst/>
          </a:prstGeom>
        </p:spPr>
      </p:pic>
      <p:sp>
        <p:nvSpPr>
          <p:cNvPr id="5" name="Slide Number Placeholder 3">
            <a:extLst>
              <a:ext uri="{FF2B5EF4-FFF2-40B4-BE49-F238E27FC236}">
                <a16:creationId xmlns:a16="http://schemas.microsoft.com/office/drawing/2014/main" id="{8B37FCE0-AAA8-51B4-1FB7-564D9918B93C}"/>
              </a:ext>
            </a:extLst>
          </p:cNvPr>
          <p:cNvSpPr txBox="1">
            <a:spLocks/>
          </p:cNvSpPr>
          <p:nvPr userDrawn="1"/>
        </p:nvSpPr>
        <p:spPr>
          <a:xfrm>
            <a:off x="13994296" y="7772400"/>
            <a:ext cx="453223" cy="457200"/>
          </a:xfrm>
          <a:prstGeom prst="rect">
            <a:avLst/>
          </a:prstGeom>
        </p:spPr>
        <p:txBody>
          <a:bodyPr lIns="0" tIns="0" rIns="0" bIns="0" anchor="ctr" anchorCtr="0"/>
          <a:lstStyle>
            <a:defPPr>
              <a:defRPr lang="en-US"/>
            </a:defPPr>
            <a:lvl1pPr marL="0" algn="r" defTabSz="1097280" rtl="0" eaLnBrk="1" latinLnBrk="0" hangingPunct="1">
              <a:defRPr sz="1200" kern="1200">
                <a:solidFill>
                  <a:schemeClr val="tx1"/>
                </a:solidFill>
                <a:latin typeface="Arial" panose="020B0604020202020204" pitchFamily="34" charset="0"/>
                <a:ea typeface="+mn-ea"/>
                <a:cs typeface="Arial" panose="020B0604020202020204" pitchFamily="34" charset="0"/>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a:lstStyle>
          <a:p>
            <a:fld id="{FE7A4BB3-E848-5A44-82DF-322201952CD8}" type="slidenum">
              <a:rPr lang="en-US" smtClean="0"/>
              <a:pPr/>
              <a:t>‹#›</a:t>
            </a:fld>
            <a:endParaRPr lang="en-US" dirty="0"/>
          </a:p>
        </p:txBody>
      </p:sp>
      <p:sp>
        <p:nvSpPr>
          <p:cNvPr id="8" name="Date Placeholder 1">
            <a:extLst>
              <a:ext uri="{FF2B5EF4-FFF2-40B4-BE49-F238E27FC236}">
                <a16:creationId xmlns:a16="http://schemas.microsoft.com/office/drawing/2014/main" id="{57FCD802-5AFC-B42A-CDC4-BBF8F6B065D0}"/>
              </a:ext>
            </a:extLst>
          </p:cNvPr>
          <p:cNvSpPr>
            <a:spLocks noGrp="1"/>
          </p:cNvSpPr>
          <p:nvPr>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solidFill>
              </a:defRPr>
            </a:lvl1pPr>
          </a:lstStyle>
          <a:p>
            <a:fld id="{9B7EE7B1-A6C1-4E39-8665-A73ED03F32E1}" type="datetimeFigureOut">
              <a:rPr lang="en-US" smtClean="0"/>
              <a:pPr/>
              <a:t>7/11/23</a:t>
            </a:fld>
            <a:endParaRPr lang="en-US" dirty="0"/>
          </a:p>
        </p:txBody>
      </p:sp>
      <p:sp>
        <p:nvSpPr>
          <p:cNvPr id="9" name="Footer Placeholder 2">
            <a:extLst>
              <a:ext uri="{FF2B5EF4-FFF2-40B4-BE49-F238E27FC236}">
                <a16:creationId xmlns:a16="http://schemas.microsoft.com/office/drawing/2014/main" id="{CD5B9BEF-D3CB-E72C-B203-3222A0CD9168}"/>
              </a:ext>
            </a:extLst>
          </p:cNvPr>
          <p:cNvSpPr>
            <a:spLocks noGrp="1"/>
          </p:cNvSpPr>
          <p:nvPr>
            <p:ph type="ftr" sz="quarter" idx="3"/>
          </p:nvPr>
        </p:nvSpPr>
        <p:spPr>
          <a:xfrm>
            <a:off x="734644" y="7772400"/>
            <a:ext cx="12202423"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sp>
        <p:nvSpPr>
          <p:cNvPr id="10" name="Content Placeholder 4">
            <a:extLst>
              <a:ext uri="{FF2B5EF4-FFF2-40B4-BE49-F238E27FC236}">
                <a16:creationId xmlns:a16="http://schemas.microsoft.com/office/drawing/2014/main" id="{199048B0-1CC4-4C4E-725E-1117BA05AD8E}"/>
              </a:ext>
            </a:extLst>
          </p:cNvPr>
          <p:cNvSpPr>
            <a:spLocks noGrp="1"/>
          </p:cNvSpPr>
          <p:nvPr>
            <p:ph sz="quarter" idx="20"/>
          </p:nvPr>
        </p:nvSpPr>
        <p:spPr>
          <a:xfrm>
            <a:off x="1466493" y="2057399"/>
            <a:ext cx="5848708" cy="5486401"/>
          </a:xfrm>
          <a:prstGeom prst="rect">
            <a:avLst/>
          </a:prstGeom>
        </p:spPr>
        <p:txBody>
          <a:bodyPr/>
          <a:lstStyle>
            <a:lvl1pPr>
              <a:defRPr sz="2800">
                <a:solidFill>
                  <a:schemeClr val="bg1"/>
                </a:solidFill>
                <a:latin typeface="Arial" panose="020B0604020202020204" pitchFamily="34" charset="0"/>
                <a:cs typeface="Arial" panose="020B0604020202020204" pitchFamily="34" charset="0"/>
              </a:defRPr>
            </a:lvl1pPr>
            <a:lvl2pPr marL="822960" indent="-274320">
              <a:buFont typeface="Wingdings" panose="05000000000000000000" pitchFamily="2" charset="2"/>
              <a:buChar char="§"/>
              <a:defRPr sz="2400">
                <a:solidFill>
                  <a:schemeClr val="bg1"/>
                </a:solidFill>
                <a:latin typeface="Arial" panose="020B0604020202020204" pitchFamily="34" charset="0"/>
                <a:cs typeface="Arial" panose="020B0604020202020204" pitchFamily="34" charset="0"/>
              </a:defRPr>
            </a:lvl2pPr>
            <a:lvl3pPr marL="1371600" indent="-274320">
              <a:buFont typeface="Wingdings" panose="05000000000000000000" pitchFamily="2" charset="2"/>
              <a:buChar char="ü"/>
              <a:defRPr sz="2000">
                <a:solidFill>
                  <a:schemeClr val="bg1"/>
                </a:solidFill>
                <a:latin typeface="Arial" panose="020B0604020202020204" pitchFamily="34" charset="0"/>
                <a:cs typeface="Arial" panose="020B0604020202020204" pitchFamily="34" charset="0"/>
              </a:defRPr>
            </a:lvl3pPr>
            <a:lvl4pPr>
              <a:defRPr sz="1800">
                <a:solidFill>
                  <a:schemeClr val="bg1"/>
                </a:solidFill>
                <a:latin typeface="Arial" panose="020B0604020202020204" pitchFamily="34" charset="0"/>
                <a:cs typeface="Arial" panose="020B0604020202020204" pitchFamily="34" charset="0"/>
              </a:defRPr>
            </a:lvl4pPr>
            <a:lvl5pPr marL="2468880" indent="-274320">
              <a:buFont typeface="Wingdings" panose="05000000000000000000" pitchFamily="2" charset="2"/>
              <a:buChar char="§"/>
              <a:defRPr sz="1600">
                <a:solidFill>
                  <a:schemeClr val="bg1"/>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4">
            <a:extLst>
              <a:ext uri="{FF2B5EF4-FFF2-40B4-BE49-F238E27FC236}">
                <a16:creationId xmlns:a16="http://schemas.microsoft.com/office/drawing/2014/main" id="{6159CCD3-BE4F-D3EC-0A7B-5D27BDC14AB7}"/>
              </a:ext>
            </a:extLst>
          </p:cNvPr>
          <p:cNvSpPr>
            <a:spLocks noGrp="1"/>
          </p:cNvSpPr>
          <p:nvPr>
            <p:ph sz="quarter" idx="21"/>
          </p:nvPr>
        </p:nvSpPr>
        <p:spPr>
          <a:xfrm>
            <a:off x="7779054" y="2057399"/>
            <a:ext cx="6215242" cy="5486401"/>
          </a:xfrm>
          <a:prstGeom prst="rect">
            <a:avLst/>
          </a:prstGeom>
        </p:spPr>
        <p:txBody>
          <a:bodyPr/>
          <a:lstStyle>
            <a:lvl1pPr>
              <a:defRPr sz="2800">
                <a:solidFill>
                  <a:schemeClr val="bg1"/>
                </a:solidFill>
                <a:latin typeface="Arial" panose="020B0604020202020204" pitchFamily="34" charset="0"/>
                <a:cs typeface="Arial" panose="020B0604020202020204" pitchFamily="34" charset="0"/>
              </a:defRPr>
            </a:lvl1pPr>
            <a:lvl2pPr marL="822960" indent="-274320">
              <a:buFont typeface="Wingdings" panose="05000000000000000000" pitchFamily="2" charset="2"/>
              <a:buChar char="§"/>
              <a:defRPr sz="2400">
                <a:solidFill>
                  <a:schemeClr val="bg1"/>
                </a:solidFill>
                <a:latin typeface="Arial" panose="020B0604020202020204" pitchFamily="34" charset="0"/>
                <a:cs typeface="Arial" panose="020B0604020202020204" pitchFamily="34" charset="0"/>
              </a:defRPr>
            </a:lvl2pPr>
            <a:lvl3pPr marL="1371600" indent="-274320">
              <a:buFont typeface="Wingdings" panose="05000000000000000000" pitchFamily="2" charset="2"/>
              <a:buChar char="ü"/>
              <a:defRPr sz="2000">
                <a:solidFill>
                  <a:schemeClr val="bg1"/>
                </a:solidFill>
                <a:latin typeface="Arial" panose="020B0604020202020204" pitchFamily="34" charset="0"/>
                <a:cs typeface="Arial" panose="020B0604020202020204" pitchFamily="34" charset="0"/>
              </a:defRPr>
            </a:lvl3pPr>
            <a:lvl4pPr>
              <a:defRPr sz="1800">
                <a:solidFill>
                  <a:schemeClr val="bg1"/>
                </a:solidFill>
                <a:latin typeface="Arial" panose="020B0604020202020204" pitchFamily="34" charset="0"/>
                <a:cs typeface="Arial" panose="020B0604020202020204" pitchFamily="34" charset="0"/>
              </a:defRPr>
            </a:lvl4pPr>
            <a:lvl5pPr marL="2468880" indent="-274320">
              <a:buFont typeface="Wingdings" panose="05000000000000000000" pitchFamily="2" charset="2"/>
              <a:buChar char="§"/>
              <a:defRPr sz="1600">
                <a:solidFill>
                  <a:schemeClr val="bg1"/>
                </a:solidFill>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itle 1">
            <a:extLst>
              <a:ext uri="{FF2B5EF4-FFF2-40B4-BE49-F238E27FC236}">
                <a16:creationId xmlns:a16="http://schemas.microsoft.com/office/drawing/2014/main" id="{9D7505F5-69A2-7027-7BB8-9EE0CAE418FF}"/>
              </a:ext>
            </a:extLst>
          </p:cNvPr>
          <p:cNvSpPr>
            <a:spLocks noGrp="1"/>
          </p:cNvSpPr>
          <p:nvPr>
            <p:ph type="title" hasCustomPrompt="1"/>
          </p:nvPr>
        </p:nvSpPr>
        <p:spPr>
          <a:xfrm>
            <a:off x="1466492" y="1002493"/>
            <a:ext cx="9458683" cy="984653"/>
          </a:xfrm>
          <a:prstGeom prst="rect">
            <a:avLst/>
          </a:prstGeom>
        </p:spPr>
        <p:txBody>
          <a:bodyPr lIns="0" anchor="b"/>
          <a:lstStyle>
            <a:lvl1pPr>
              <a:defRPr lang="en-US" sz="3600" b="1" kern="1200" dirty="0">
                <a:solidFill>
                  <a:schemeClr val="bg1"/>
                </a:solidFill>
                <a:latin typeface="Arial" panose="020B0604020202020204" pitchFamily="34" charset="0"/>
                <a:ea typeface="+mn-ea"/>
                <a:cs typeface="Arial" panose="020B0604020202020204" pitchFamily="34" charset="0"/>
              </a:defRPr>
            </a:lvl1pPr>
          </a:lstStyle>
          <a:p>
            <a:r>
              <a:rPr lang="en-US" dirty="0"/>
              <a:t>Click to edit slide title</a:t>
            </a:r>
          </a:p>
        </p:txBody>
      </p:sp>
    </p:spTree>
    <p:extLst>
      <p:ext uri="{BB962C8B-B14F-4D97-AF65-F5344CB8AC3E}">
        <p14:creationId xmlns:p14="http://schemas.microsoft.com/office/powerpoint/2010/main" val="2269145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54EF730-9958-A75C-2DBF-3780E3A43239}"/>
              </a:ext>
            </a:extLst>
          </p:cNvPr>
          <p:cNvPicPr>
            <a:picLocks noChangeAspect="1"/>
          </p:cNvPicPr>
          <p:nvPr userDrawn="1"/>
        </p:nvPicPr>
        <p:blipFill>
          <a:blip r:embed="rId2"/>
          <a:srcRect/>
          <a:stretch/>
        </p:blipFill>
        <p:spPr>
          <a:xfrm>
            <a:off x="1127274" y="5318937"/>
            <a:ext cx="1256874" cy="1256875"/>
          </a:xfrm>
          <a:prstGeom prst="rect">
            <a:avLst/>
          </a:prstGeom>
        </p:spPr>
      </p:pic>
      <p:pic>
        <p:nvPicPr>
          <p:cNvPr id="10" name="Picture 9">
            <a:extLst>
              <a:ext uri="{FF2B5EF4-FFF2-40B4-BE49-F238E27FC236}">
                <a16:creationId xmlns:a16="http://schemas.microsoft.com/office/drawing/2014/main" id="{B8E16A0E-8C7F-92F1-C4C4-D85D323E5806}"/>
              </a:ext>
            </a:extLst>
          </p:cNvPr>
          <p:cNvPicPr>
            <a:picLocks noChangeAspect="1"/>
          </p:cNvPicPr>
          <p:nvPr userDrawn="1"/>
        </p:nvPicPr>
        <p:blipFill>
          <a:blip r:embed="rId3"/>
          <a:srcRect/>
          <a:stretch/>
        </p:blipFill>
        <p:spPr>
          <a:xfrm>
            <a:off x="10449591" y="5176859"/>
            <a:ext cx="1440090" cy="1440091"/>
          </a:xfrm>
          <a:prstGeom prst="rect">
            <a:avLst/>
          </a:prstGeom>
        </p:spPr>
      </p:pic>
      <p:pic>
        <p:nvPicPr>
          <p:cNvPr id="13" name="Picture 12" descr="Icon&#10;&#10;Description automatically generated">
            <a:extLst>
              <a:ext uri="{FF2B5EF4-FFF2-40B4-BE49-F238E27FC236}">
                <a16:creationId xmlns:a16="http://schemas.microsoft.com/office/drawing/2014/main" id="{B06ECE51-4196-6649-87AF-7BDD0F0F9C74}"/>
              </a:ext>
            </a:extLst>
          </p:cNvPr>
          <p:cNvPicPr>
            <a:picLocks noChangeAspect="1"/>
          </p:cNvPicPr>
          <p:nvPr userDrawn="1"/>
        </p:nvPicPr>
        <p:blipFill>
          <a:blip r:embed="rId4"/>
          <a:stretch>
            <a:fillRect/>
          </a:stretch>
        </p:blipFill>
        <p:spPr>
          <a:xfrm>
            <a:off x="620268" y="5273248"/>
            <a:ext cx="671851" cy="1343702"/>
          </a:xfrm>
          <a:prstGeom prst="rect">
            <a:avLst/>
          </a:prstGeom>
        </p:spPr>
      </p:pic>
      <p:pic>
        <p:nvPicPr>
          <p:cNvPr id="16" name="Picture 15" descr="A picture containing vector graphics&#10;&#10;Description automatically generated">
            <a:extLst>
              <a:ext uri="{FF2B5EF4-FFF2-40B4-BE49-F238E27FC236}">
                <a16:creationId xmlns:a16="http://schemas.microsoft.com/office/drawing/2014/main" id="{E6C74BDD-933C-9692-8B71-CB04CFC507AB}"/>
              </a:ext>
            </a:extLst>
          </p:cNvPr>
          <p:cNvPicPr>
            <a:picLocks noChangeAspect="1"/>
          </p:cNvPicPr>
          <p:nvPr userDrawn="1"/>
        </p:nvPicPr>
        <p:blipFill>
          <a:blip r:embed="rId5"/>
          <a:stretch>
            <a:fillRect/>
          </a:stretch>
        </p:blipFill>
        <p:spPr>
          <a:xfrm>
            <a:off x="9604649" y="5236668"/>
            <a:ext cx="1339143" cy="1339144"/>
          </a:xfrm>
          <a:prstGeom prst="rect">
            <a:avLst/>
          </a:prstGeom>
        </p:spPr>
      </p:pic>
      <p:pic>
        <p:nvPicPr>
          <p:cNvPr id="18" name="Picture 17">
            <a:extLst>
              <a:ext uri="{FF2B5EF4-FFF2-40B4-BE49-F238E27FC236}">
                <a16:creationId xmlns:a16="http://schemas.microsoft.com/office/drawing/2014/main" id="{71F870B2-2C42-29AC-E3FA-F911D4BF56D6}"/>
              </a:ext>
            </a:extLst>
          </p:cNvPr>
          <p:cNvPicPr>
            <a:picLocks noChangeAspect="1"/>
          </p:cNvPicPr>
          <p:nvPr userDrawn="1"/>
        </p:nvPicPr>
        <p:blipFill>
          <a:blip r:embed="rId6"/>
          <a:srcRect/>
          <a:stretch/>
        </p:blipFill>
        <p:spPr>
          <a:xfrm>
            <a:off x="8204614" y="5318937"/>
            <a:ext cx="1256874" cy="1256875"/>
          </a:xfrm>
          <a:prstGeom prst="rect">
            <a:avLst/>
          </a:prstGeom>
        </p:spPr>
      </p:pic>
      <p:sp>
        <p:nvSpPr>
          <p:cNvPr id="20" name="Slide Number Placeholder 3">
            <a:extLst>
              <a:ext uri="{FF2B5EF4-FFF2-40B4-BE49-F238E27FC236}">
                <a16:creationId xmlns:a16="http://schemas.microsoft.com/office/drawing/2014/main" id="{72DDD290-AC8E-BA62-611E-CB75C687814C}"/>
              </a:ext>
            </a:extLst>
          </p:cNvPr>
          <p:cNvSpPr>
            <a:spLocks noGrp="1"/>
          </p:cNvSpPr>
          <p:nvPr userDrawn="1">
            <p:ph type="sldNum" sz="quarter" idx="12"/>
          </p:nvPr>
        </p:nvSpPr>
        <p:spPr>
          <a:xfrm>
            <a:off x="13994296" y="7772400"/>
            <a:ext cx="453223" cy="457200"/>
          </a:xfrm>
          <a:prstGeom prst="rect">
            <a:avLst/>
          </a:prstGeom>
        </p:spPr>
        <p:txBody>
          <a:bodyPr lIns="0" tIns="0" rIns="0" bIns="0" anchor="ctr" anchorCtr="0"/>
          <a:lstStyle>
            <a:lvl1pPr algn="r">
              <a:defRPr sz="1200">
                <a:solidFill>
                  <a:schemeClr val="tx1"/>
                </a:solidFill>
                <a:latin typeface="Arial" panose="020B0604020202020204" pitchFamily="34" charset="0"/>
                <a:cs typeface="Arial" panose="020B0604020202020204" pitchFamily="34" charset="0"/>
              </a:defRPr>
            </a:lvl1pPr>
          </a:lstStyle>
          <a:p>
            <a:fld id="{FE7A4BB3-E848-5A44-82DF-322201952CD8}" type="slidenum">
              <a:rPr lang="en-US" smtClean="0"/>
              <a:pPr/>
              <a:t>‹#›</a:t>
            </a:fld>
            <a:endParaRPr lang="en-US" dirty="0"/>
          </a:p>
        </p:txBody>
      </p:sp>
      <p:sp>
        <p:nvSpPr>
          <p:cNvPr id="21" name="Date Placeholder 1">
            <a:extLst>
              <a:ext uri="{FF2B5EF4-FFF2-40B4-BE49-F238E27FC236}">
                <a16:creationId xmlns:a16="http://schemas.microsoft.com/office/drawing/2014/main" id="{FBA2D350-C68B-7AD8-C50B-D4159C379573}"/>
              </a:ext>
            </a:extLst>
          </p:cNvPr>
          <p:cNvSpPr>
            <a:spLocks noGrp="1"/>
          </p:cNvSpPr>
          <p:nvPr userDrawn="1">
            <p:ph type="dt" sz="half" idx="2"/>
          </p:nvPr>
        </p:nvSpPr>
        <p:spPr>
          <a:xfrm>
            <a:off x="10703408" y="7795155"/>
            <a:ext cx="3108007" cy="434445"/>
          </a:xfrm>
          <a:prstGeom prst="rect">
            <a:avLst/>
          </a:prstGeom>
        </p:spPr>
        <p:txBody>
          <a:bodyPr vert="horz" lIns="91440" tIns="45720" rIns="91440" bIns="45720" rtlCol="0" anchor="ctr"/>
          <a:lstStyle>
            <a:lvl1pPr algn="r">
              <a:defRPr sz="1200">
                <a:solidFill>
                  <a:schemeClr val="tx1"/>
                </a:solidFill>
              </a:defRPr>
            </a:lvl1pPr>
          </a:lstStyle>
          <a:p>
            <a:fld id="{9B7EE7B1-A6C1-4E39-8665-A73ED03F32E1}" type="datetimeFigureOut">
              <a:rPr lang="en-US" smtClean="0"/>
              <a:pPr/>
              <a:t>7/11/23</a:t>
            </a:fld>
            <a:endParaRPr lang="en-US" dirty="0"/>
          </a:p>
        </p:txBody>
      </p:sp>
      <p:sp>
        <p:nvSpPr>
          <p:cNvPr id="22" name="Footer Placeholder 2">
            <a:extLst>
              <a:ext uri="{FF2B5EF4-FFF2-40B4-BE49-F238E27FC236}">
                <a16:creationId xmlns:a16="http://schemas.microsoft.com/office/drawing/2014/main" id="{7786C654-C311-3454-4548-29DF5139B8A0}"/>
              </a:ext>
            </a:extLst>
          </p:cNvPr>
          <p:cNvSpPr>
            <a:spLocks noGrp="1"/>
          </p:cNvSpPr>
          <p:nvPr userDrawn="1">
            <p:ph type="ftr" sz="quarter" idx="3"/>
          </p:nvPr>
        </p:nvSpPr>
        <p:spPr>
          <a:xfrm>
            <a:off x="734644" y="7772400"/>
            <a:ext cx="12202423" cy="438150"/>
          </a:xfrm>
          <a:prstGeom prst="rect">
            <a:avLst/>
          </a:prstGeom>
        </p:spPr>
        <p:txBody>
          <a:bodyPr vert="horz" lIns="91440" tIns="45720" rIns="91440" bIns="45720" rtlCol="0" anchor="ctr"/>
          <a:lstStyle>
            <a:lvl1pPr algn="l">
              <a:defRPr sz="1200">
                <a:solidFill>
                  <a:schemeClr val="tx1"/>
                </a:solidFill>
              </a:defRPr>
            </a:lvl1pPr>
          </a:lstStyle>
          <a:p>
            <a:endParaRPr lang="en-US" dirty="0"/>
          </a:p>
        </p:txBody>
      </p:sp>
      <p:grpSp>
        <p:nvGrpSpPr>
          <p:cNvPr id="11" name="Group 10">
            <a:extLst>
              <a:ext uri="{FF2B5EF4-FFF2-40B4-BE49-F238E27FC236}">
                <a16:creationId xmlns:a16="http://schemas.microsoft.com/office/drawing/2014/main" id="{CD147F2E-3A58-1FDC-04E1-B1A3A3977C63}"/>
              </a:ext>
            </a:extLst>
          </p:cNvPr>
          <p:cNvGrpSpPr/>
          <p:nvPr userDrawn="1"/>
        </p:nvGrpSpPr>
        <p:grpSpPr>
          <a:xfrm>
            <a:off x="-379241" y="1155163"/>
            <a:ext cx="9559391" cy="7649466"/>
            <a:chOff x="133903" y="2440988"/>
            <a:chExt cx="7498042" cy="5999966"/>
          </a:xfrm>
        </p:grpSpPr>
        <p:pic>
          <p:nvPicPr>
            <p:cNvPr id="4" name="Picture 3">
              <a:extLst>
                <a:ext uri="{FF2B5EF4-FFF2-40B4-BE49-F238E27FC236}">
                  <a16:creationId xmlns:a16="http://schemas.microsoft.com/office/drawing/2014/main" id="{480FDF76-6DC8-81CC-7FB2-DAF7A9F8682E}"/>
                </a:ext>
              </a:extLst>
            </p:cNvPr>
            <p:cNvPicPr>
              <a:picLocks noChangeAspect="1"/>
            </p:cNvPicPr>
            <p:nvPr userDrawn="1"/>
          </p:nvPicPr>
          <p:blipFill>
            <a:blip r:embed="rId7">
              <a:extLst>
                <a:ext uri="{28A0092B-C50C-407E-A947-70E740481C1C}">
                  <a14:useLocalDpi xmlns:a14="http://schemas.microsoft.com/office/drawing/2010/main" val="0"/>
                </a:ext>
              </a:extLst>
            </a:blip>
            <a:srcRect/>
            <a:stretch/>
          </p:blipFill>
          <p:spPr>
            <a:xfrm>
              <a:off x="3579676" y="4388685"/>
              <a:ext cx="4052269" cy="4052269"/>
            </a:xfrm>
            <a:prstGeom prst="rect">
              <a:avLst/>
            </a:prstGeom>
          </p:spPr>
        </p:pic>
        <p:pic>
          <p:nvPicPr>
            <p:cNvPr id="7" name="Picture 6">
              <a:extLst>
                <a:ext uri="{FF2B5EF4-FFF2-40B4-BE49-F238E27FC236}">
                  <a16:creationId xmlns:a16="http://schemas.microsoft.com/office/drawing/2014/main" id="{9E29E26B-451A-4AF0-14E5-22EEAAF57475}"/>
                </a:ext>
              </a:extLst>
            </p:cNvPr>
            <p:cNvPicPr>
              <a:picLocks noChangeAspect="1"/>
            </p:cNvPicPr>
            <p:nvPr userDrawn="1"/>
          </p:nvPicPr>
          <p:blipFill>
            <a:blip r:embed="rId8">
              <a:extLst>
                <a:ext uri="{28A0092B-C50C-407E-A947-70E740481C1C}">
                  <a14:useLocalDpi xmlns:a14="http://schemas.microsoft.com/office/drawing/2010/main" val="0"/>
                </a:ext>
              </a:extLst>
            </a:blip>
            <a:srcRect/>
            <a:stretch/>
          </p:blipFill>
          <p:spPr>
            <a:xfrm>
              <a:off x="133903" y="2440988"/>
              <a:ext cx="5399772" cy="5399772"/>
            </a:xfrm>
            <a:prstGeom prst="rect">
              <a:avLst/>
            </a:prstGeom>
          </p:spPr>
        </p:pic>
        <p:pic>
          <p:nvPicPr>
            <p:cNvPr id="9" name="Picture 8">
              <a:extLst>
                <a:ext uri="{FF2B5EF4-FFF2-40B4-BE49-F238E27FC236}">
                  <a16:creationId xmlns:a16="http://schemas.microsoft.com/office/drawing/2014/main" id="{0AFDA936-C02B-83B9-222F-B07D689D6715}"/>
                </a:ext>
              </a:extLst>
            </p:cNvPr>
            <p:cNvPicPr>
              <a:picLocks noChangeAspect="1"/>
            </p:cNvPicPr>
            <p:nvPr userDrawn="1"/>
          </p:nvPicPr>
          <p:blipFill>
            <a:blip r:embed="rId9">
              <a:extLst>
                <a:ext uri="{28A0092B-C50C-407E-A947-70E740481C1C}">
                  <a14:useLocalDpi xmlns:a14="http://schemas.microsoft.com/office/drawing/2010/main" val="0"/>
                </a:ext>
              </a:extLst>
            </a:blip>
            <a:srcRect/>
            <a:stretch/>
          </p:blipFill>
          <p:spPr>
            <a:xfrm>
              <a:off x="2167337" y="3599492"/>
              <a:ext cx="4075082" cy="4075082"/>
            </a:xfrm>
            <a:prstGeom prst="rect">
              <a:avLst/>
            </a:prstGeom>
          </p:spPr>
        </p:pic>
      </p:grpSp>
    </p:spTree>
    <p:extLst>
      <p:ext uri="{BB962C8B-B14F-4D97-AF65-F5344CB8AC3E}">
        <p14:creationId xmlns:p14="http://schemas.microsoft.com/office/powerpoint/2010/main" val="3241765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13" Target="../media/image3.png" Type="http://schemas.openxmlformats.org/officeDocument/2006/relationships/image"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media/image2.png" Type="http://schemas.openxmlformats.org/officeDocument/2006/relationships/imag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media/image1.png" Type="http://schemas.openxmlformats.org/officeDocument/2006/relationships/image" /><Relationship Id="rId5" Target="../slideLayouts/slideLayout5.xml" Type="http://schemas.openxmlformats.org/officeDocument/2006/relationships/slideLayout" /><Relationship Id="rId10" Target="../theme/theme1.xml" Type="http://schemas.openxmlformats.org/officeDocument/2006/relationships/theme"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pic>
        <p:nvPicPr>
          <p:cNvPr descr="Logo, company name  Description automatically generated" id="2" name="Picture 1">
            <a:extLst>
              <a:ext uri="{FF2B5EF4-FFF2-40B4-BE49-F238E27FC236}">
                <a16:creationId xmlns:a16="http://schemas.microsoft.com/office/drawing/2014/main" id="{DCCC598A-FE4A-BAAD-EE46-8E4870390B1E}"/>
              </a:ext>
            </a:extLst>
          </p:cNvPr>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13142207" y="292641"/>
            <a:ext cx="1078700" cy="1078700"/>
          </a:xfrm>
          <a:prstGeom prst="rect">
            <a:avLst/>
          </a:prstGeom>
        </p:spPr>
      </p:pic>
      <p:pic>
        <p:nvPicPr>
          <p:cNvPr descr="Text, icon  Description automatically generated" id="4" name="Picture 3">
            <a:extLst>
              <a:ext uri="{FF2B5EF4-FFF2-40B4-BE49-F238E27FC236}">
                <a16:creationId xmlns:a16="http://schemas.microsoft.com/office/drawing/2014/main" id="{7681095E-A479-B6D1-8624-935FCDE76418}"/>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409493" y="403610"/>
            <a:ext cx="1993173" cy="967732"/>
          </a:xfrm>
          <a:prstGeom prst="rect">
            <a:avLst/>
          </a:prstGeom>
        </p:spPr>
      </p:pic>
      <p:sp>
        <p:nvSpPr>
          <p:cNvPr id="5" name="Slide Number Placeholder 3">
            <a:extLst>
              <a:ext uri="{FF2B5EF4-FFF2-40B4-BE49-F238E27FC236}">
                <a16:creationId xmlns:a16="http://schemas.microsoft.com/office/drawing/2014/main" id="{BD6C423F-6C27-D461-BE5F-9370A370B8BB}"/>
              </a:ext>
            </a:extLst>
          </p:cNvPr>
          <p:cNvSpPr>
            <a:spLocks noGrp="1"/>
          </p:cNvSpPr>
          <p:nvPr>
            <p:ph idx="4"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
        <p:nvSpPr>
          <p:cNvPr id="6" name="Date Placeholder 1">
            <a:extLst>
              <a:ext uri="{FF2B5EF4-FFF2-40B4-BE49-F238E27FC236}">
                <a16:creationId xmlns:a16="http://schemas.microsoft.com/office/drawing/2014/main" id="{236E802A-DB20-B0EA-257D-0584C2611BA6}"/>
              </a:ext>
            </a:extLst>
          </p:cNvPr>
          <p:cNvSpPr>
            <a:spLocks noGrp="1"/>
          </p:cNvSpPr>
          <p:nvPr>
            <p:ph idx="2" sz="half" type="dt"/>
          </p:nvPr>
        </p:nvSpPr>
        <p:spPr>
          <a:xfrm>
            <a:off x="10703408" y="7795155"/>
            <a:ext cx="3108007" cy="434445"/>
          </a:xfrm>
          <a:prstGeom prst="rect">
            <a:avLst/>
          </a:prstGeom>
        </p:spPr>
        <p:txBody>
          <a:bodyPr anchor="ctr" bIns="45720" lIns="91440" rIns="91440" rtlCol="0" tIns="45720" vert="horz"/>
          <a:lstStyle>
            <a:lvl1pPr algn="r">
              <a:defRPr sz="1200">
                <a:solidFill>
                  <a:schemeClr val="tx1"/>
                </a:solidFill>
              </a:defRPr>
            </a:lvl1pPr>
          </a:lstStyle>
          <a:p>
            <a:fld id="{9B7EE7B1-A6C1-4E39-8665-A73ED03F32E1}" type="datetimeFigureOut">
              <a:rPr lang="en-US" smtClean="0"/>
              <a:pPr/>
              <a:t>7/11/23</a:t>
            </a:fld>
            <a:endParaRPr dirty="0" lang="en-US"/>
          </a:p>
        </p:txBody>
      </p:sp>
      <p:sp>
        <p:nvSpPr>
          <p:cNvPr id="7" name="Footer Placeholder 2">
            <a:extLst>
              <a:ext uri="{FF2B5EF4-FFF2-40B4-BE49-F238E27FC236}">
                <a16:creationId xmlns:a16="http://schemas.microsoft.com/office/drawing/2014/main" id="{B467BDC5-CA25-0730-898E-ABA5666F9DAD}"/>
              </a:ext>
            </a:extLst>
          </p:cNvPr>
          <p:cNvSpPr>
            <a:spLocks noGrp="1"/>
          </p:cNvSpPr>
          <p:nvPr>
            <p:ph idx="3" sz="quarter" type="ftr"/>
          </p:nvPr>
        </p:nvSpPr>
        <p:spPr>
          <a:xfrm>
            <a:off x="734644" y="7772400"/>
            <a:ext cx="12202423" cy="438150"/>
          </a:xfrm>
          <a:prstGeom prst="rect">
            <a:avLst/>
          </a:prstGeom>
        </p:spPr>
        <p:txBody>
          <a:bodyPr anchor="ctr" bIns="45720" lIns="91440" rIns="91440" rtlCol="0" tIns="45720" vert="horz"/>
          <a:lstStyle>
            <a:lvl1pPr algn="l">
              <a:defRPr sz="1200">
                <a:solidFill>
                  <a:schemeClr val="tx1"/>
                </a:solidFill>
              </a:defRPr>
            </a:lvl1pPr>
          </a:lstStyle>
          <a:p>
            <a:endParaRPr dirty="0" lang="en-US"/>
          </a:p>
        </p:txBody>
      </p:sp>
    </p:spTree>
    <p:extLst>
      <p:ext uri="{BB962C8B-B14F-4D97-AF65-F5344CB8AC3E}">
        <p14:creationId xmlns:p14="http://schemas.microsoft.com/office/powerpoint/2010/main" val="647107024"/>
      </p:ext>
    </p:extLst>
  </p:cSld>
  <p:clrMap accent1="accent1" accent2="accent2" accent3="accent3" accent4="accent4" accent5="accent5" accent6="accent6" bg1="lt1" bg2="lt2" folHlink="folHlink" hlink="hlink" tx1="dk1" tx2="dk2"/>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dt="0" ftr="0" hdr="0"/>
  <p:txStyles>
    <p:titleStyle>
      <a:lvl1pPr algn="l" defTabSz="1097280" eaLnBrk="1" hangingPunct="1" latinLnBrk="0" rtl="0">
        <a:lnSpc>
          <a:spcPct val="90000"/>
        </a:lnSpc>
        <a:spcBef>
          <a:spcPct val="0"/>
        </a:spcBef>
        <a:buNone/>
        <a:defRPr kern="1200" sz="5280">
          <a:solidFill>
            <a:schemeClr val="tx1"/>
          </a:solidFill>
          <a:latin typeface="+mj-lt"/>
          <a:ea typeface="+mj-ea"/>
          <a:cs typeface="+mj-cs"/>
        </a:defRPr>
      </a:lvl1pPr>
    </p:titleStyle>
    <p:bodyStyle>
      <a:lvl1pPr algn="l" defTabSz="1097280" eaLnBrk="1" hangingPunct="1" indent="-274320" latinLnBrk="0" marL="274320" rtl="0">
        <a:lnSpc>
          <a:spcPct val="90000"/>
        </a:lnSpc>
        <a:spcBef>
          <a:spcPts val="1200"/>
        </a:spcBef>
        <a:buFont charset="0" panose="020B0604020202020204" pitchFamily="34" typeface="Arial"/>
        <a:buChar char="•"/>
        <a:defRPr kern="1200" sz="3360">
          <a:solidFill>
            <a:schemeClr val="tx1"/>
          </a:solidFill>
          <a:latin typeface="+mn-lt"/>
          <a:ea typeface="+mn-ea"/>
          <a:cs typeface="+mn-cs"/>
        </a:defRPr>
      </a:lvl1pPr>
      <a:lvl2pPr algn="l" defTabSz="1097280" eaLnBrk="1" hangingPunct="1" indent="-274320" latinLnBrk="0" marL="822960" rtl="0">
        <a:lnSpc>
          <a:spcPct val="90000"/>
        </a:lnSpc>
        <a:spcBef>
          <a:spcPts val="600"/>
        </a:spcBef>
        <a:buFont charset="0" panose="020B0604020202020204" pitchFamily="34" typeface="Arial"/>
        <a:buChar char="•"/>
        <a:defRPr kern="1200" sz="2880">
          <a:solidFill>
            <a:schemeClr val="tx1"/>
          </a:solidFill>
          <a:latin typeface="+mn-lt"/>
          <a:ea typeface="+mn-ea"/>
          <a:cs typeface="+mn-cs"/>
        </a:defRPr>
      </a:lvl2pPr>
      <a:lvl3pPr algn="l" defTabSz="1097280" eaLnBrk="1" hangingPunct="1" indent="-274320" latinLnBrk="0" marL="1371600" rtl="0">
        <a:lnSpc>
          <a:spcPct val="90000"/>
        </a:lnSpc>
        <a:spcBef>
          <a:spcPts val="600"/>
        </a:spcBef>
        <a:buFont charset="0" panose="020B0604020202020204" pitchFamily="34" typeface="Arial"/>
        <a:buChar char="•"/>
        <a:defRPr kern="1200" sz="2400">
          <a:solidFill>
            <a:schemeClr val="tx1"/>
          </a:solidFill>
          <a:latin typeface="+mn-lt"/>
          <a:ea typeface="+mn-ea"/>
          <a:cs typeface="+mn-cs"/>
        </a:defRPr>
      </a:lvl3pPr>
      <a:lvl4pPr algn="l" defTabSz="1097280" eaLnBrk="1" hangingPunct="1" indent="-274320" latinLnBrk="0" marL="1920240" rtl="0">
        <a:lnSpc>
          <a:spcPct val="90000"/>
        </a:lnSpc>
        <a:spcBef>
          <a:spcPts val="600"/>
        </a:spcBef>
        <a:buFont charset="0" panose="020B0604020202020204" pitchFamily="34" typeface="Arial"/>
        <a:buChar char="•"/>
        <a:defRPr kern="1200" sz="2160">
          <a:solidFill>
            <a:schemeClr val="tx1"/>
          </a:solidFill>
          <a:latin typeface="+mn-lt"/>
          <a:ea typeface="+mn-ea"/>
          <a:cs typeface="+mn-cs"/>
        </a:defRPr>
      </a:lvl4pPr>
      <a:lvl5pPr algn="l" defTabSz="1097280" eaLnBrk="1" hangingPunct="1" indent="-274320" latinLnBrk="0" marL="2468880" rtl="0">
        <a:lnSpc>
          <a:spcPct val="90000"/>
        </a:lnSpc>
        <a:spcBef>
          <a:spcPts val="600"/>
        </a:spcBef>
        <a:buFont charset="0" panose="020B0604020202020204" pitchFamily="34" typeface="Arial"/>
        <a:buChar char="•"/>
        <a:defRPr kern="1200" sz="2160">
          <a:solidFill>
            <a:schemeClr val="tx1"/>
          </a:solidFill>
          <a:latin typeface="+mn-lt"/>
          <a:ea typeface="+mn-ea"/>
          <a:cs typeface="+mn-cs"/>
        </a:defRPr>
      </a:lvl5pPr>
      <a:lvl6pPr algn="l" defTabSz="1097280" eaLnBrk="1" hangingPunct="1" indent="-274320" latinLnBrk="0" marL="3017520" rtl="0">
        <a:lnSpc>
          <a:spcPct val="90000"/>
        </a:lnSpc>
        <a:spcBef>
          <a:spcPts val="600"/>
        </a:spcBef>
        <a:buFont charset="0" panose="020B0604020202020204" pitchFamily="34" typeface="Arial"/>
        <a:buChar char="•"/>
        <a:defRPr kern="1200" sz="2160">
          <a:solidFill>
            <a:schemeClr val="tx1"/>
          </a:solidFill>
          <a:latin typeface="+mn-lt"/>
          <a:ea typeface="+mn-ea"/>
          <a:cs typeface="+mn-cs"/>
        </a:defRPr>
      </a:lvl6pPr>
      <a:lvl7pPr algn="l" defTabSz="1097280" eaLnBrk="1" hangingPunct="1" indent="-274320" latinLnBrk="0" marL="3566160" rtl="0">
        <a:lnSpc>
          <a:spcPct val="90000"/>
        </a:lnSpc>
        <a:spcBef>
          <a:spcPts val="600"/>
        </a:spcBef>
        <a:buFont charset="0" panose="020B0604020202020204" pitchFamily="34" typeface="Arial"/>
        <a:buChar char="•"/>
        <a:defRPr kern="1200" sz="2160">
          <a:solidFill>
            <a:schemeClr val="tx1"/>
          </a:solidFill>
          <a:latin typeface="+mn-lt"/>
          <a:ea typeface="+mn-ea"/>
          <a:cs typeface="+mn-cs"/>
        </a:defRPr>
      </a:lvl7pPr>
      <a:lvl8pPr algn="l" defTabSz="1097280" eaLnBrk="1" hangingPunct="1" indent="-274320" latinLnBrk="0" marL="4114800" rtl="0">
        <a:lnSpc>
          <a:spcPct val="90000"/>
        </a:lnSpc>
        <a:spcBef>
          <a:spcPts val="600"/>
        </a:spcBef>
        <a:buFont charset="0" panose="020B0604020202020204" pitchFamily="34" typeface="Arial"/>
        <a:buChar char="•"/>
        <a:defRPr kern="1200" sz="2160">
          <a:solidFill>
            <a:schemeClr val="tx1"/>
          </a:solidFill>
          <a:latin typeface="+mn-lt"/>
          <a:ea typeface="+mn-ea"/>
          <a:cs typeface="+mn-cs"/>
        </a:defRPr>
      </a:lvl8pPr>
      <a:lvl9pPr algn="l" defTabSz="1097280" eaLnBrk="1" hangingPunct="1" indent="-274320" latinLnBrk="0" marL="4663440" rtl="0">
        <a:lnSpc>
          <a:spcPct val="90000"/>
        </a:lnSpc>
        <a:spcBef>
          <a:spcPts val="600"/>
        </a:spcBef>
        <a:buFont charset="0" panose="020B0604020202020204" pitchFamily="34" typeface="Arial"/>
        <a:buChar char="•"/>
        <a:defRPr kern="1200" sz="2160">
          <a:solidFill>
            <a:schemeClr val="tx1"/>
          </a:solidFill>
          <a:latin typeface="+mn-lt"/>
          <a:ea typeface="+mn-ea"/>
          <a:cs typeface="+mn-cs"/>
        </a:defRPr>
      </a:lvl9pPr>
    </p:bodyStyle>
    <p:otherStyle>
      <a:defPPr>
        <a:defRPr lang="en-US"/>
      </a:defPPr>
      <a:lvl1pPr algn="l" defTabSz="1097280" eaLnBrk="1" hangingPunct="1" latinLnBrk="0" marL="0" rtl="0">
        <a:defRPr kern="1200" sz="2160">
          <a:solidFill>
            <a:schemeClr val="tx1"/>
          </a:solidFill>
          <a:latin typeface="+mn-lt"/>
          <a:ea typeface="+mn-ea"/>
          <a:cs typeface="+mn-cs"/>
        </a:defRPr>
      </a:lvl1pPr>
      <a:lvl2pPr algn="l" defTabSz="1097280" eaLnBrk="1" hangingPunct="1" latinLnBrk="0" marL="548640" rtl="0">
        <a:defRPr kern="1200" sz="2160">
          <a:solidFill>
            <a:schemeClr val="tx1"/>
          </a:solidFill>
          <a:latin typeface="+mn-lt"/>
          <a:ea typeface="+mn-ea"/>
          <a:cs typeface="+mn-cs"/>
        </a:defRPr>
      </a:lvl2pPr>
      <a:lvl3pPr algn="l" defTabSz="1097280" eaLnBrk="1" hangingPunct="1" latinLnBrk="0" marL="1097280" rtl="0">
        <a:defRPr kern="1200" sz="2160">
          <a:solidFill>
            <a:schemeClr val="tx1"/>
          </a:solidFill>
          <a:latin typeface="+mn-lt"/>
          <a:ea typeface="+mn-ea"/>
          <a:cs typeface="+mn-cs"/>
        </a:defRPr>
      </a:lvl3pPr>
      <a:lvl4pPr algn="l" defTabSz="1097280" eaLnBrk="1" hangingPunct="1" latinLnBrk="0" marL="1645920" rtl="0">
        <a:defRPr kern="1200" sz="2160">
          <a:solidFill>
            <a:schemeClr val="tx1"/>
          </a:solidFill>
          <a:latin typeface="+mn-lt"/>
          <a:ea typeface="+mn-ea"/>
          <a:cs typeface="+mn-cs"/>
        </a:defRPr>
      </a:lvl4pPr>
      <a:lvl5pPr algn="l" defTabSz="1097280" eaLnBrk="1" hangingPunct="1" latinLnBrk="0" marL="2194560" rtl="0">
        <a:defRPr kern="1200" sz="2160">
          <a:solidFill>
            <a:schemeClr val="tx1"/>
          </a:solidFill>
          <a:latin typeface="+mn-lt"/>
          <a:ea typeface="+mn-ea"/>
          <a:cs typeface="+mn-cs"/>
        </a:defRPr>
      </a:lvl5pPr>
      <a:lvl6pPr algn="l" defTabSz="1097280" eaLnBrk="1" hangingPunct="1" latinLnBrk="0" marL="2743200" rtl="0">
        <a:defRPr kern="1200" sz="2160">
          <a:solidFill>
            <a:schemeClr val="tx1"/>
          </a:solidFill>
          <a:latin typeface="+mn-lt"/>
          <a:ea typeface="+mn-ea"/>
          <a:cs typeface="+mn-cs"/>
        </a:defRPr>
      </a:lvl6pPr>
      <a:lvl7pPr algn="l" defTabSz="1097280" eaLnBrk="1" hangingPunct="1" latinLnBrk="0" marL="3291840" rtl="0">
        <a:defRPr kern="1200" sz="2160">
          <a:solidFill>
            <a:schemeClr val="tx1"/>
          </a:solidFill>
          <a:latin typeface="+mn-lt"/>
          <a:ea typeface="+mn-ea"/>
          <a:cs typeface="+mn-cs"/>
        </a:defRPr>
      </a:lvl7pPr>
      <a:lvl8pPr algn="l" defTabSz="1097280" eaLnBrk="1" hangingPunct="1" latinLnBrk="0" marL="3840480" rtl="0">
        <a:defRPr kern="1200" sz="2160">
          <a:solidFill>
            <a:schemeClr val="tx1"/>
          </a:solidFill>
          <a:latin typeface="+mn-lt"/>
          <a:ea typeface="+mn-ea"/>
          <a:cs typeface="+mn-cs"/>
        </a:defRPr>
      </a:lvl8pPr>
      <a:lvl9pPr algn="l" defTabSz="1097280" eaLnBrk="1" hangingPunct="1" latinLnBrk="0" marL="4389120" rtl="0">
        <a:defRPr kern="1200" sz="216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18.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slide" Target="slide3.xml" /><Relationship Id="rId3" Type="http://schemas.openxmlformats.org/officeDocument/2006/relationships/slide" Target="slide4.xml" /><Relationship Id="rId4" Type="http://schemas.openxmlformats.org/officeDocument/2006/relationships/slide" Target="slide5.xml" /><Relationship Id="rId5" Type="http://schemas.openxmlformats.org/officeDocument/2006/relationships/slide" Target="slide6.xml" /><Relationship Id="rId6" Type="http://schemas.openxmlformats.org/officeDocument/2006/relationships/slide" Target="slide8.xml" /><Relationship Id="rId7" Type="http://schemas.openxmlformats.org/officeDocument/2006/relationships/slide" Target="slide9.xml" /><Relationship Id="rId8" Type="http://schemas.openxmlformats.org/officeDocument/2006/relationships/slide" Target="slide10.xml" /><Relationship Id="rId9" Type="http://schemas.openxmlformats.org/officeDocument/2006/relationships/slide" Target="slide11.xml" /><Relationship Id="rId10" Type="http://schemas.openxmlformats.org/officeDocument/2006/relationships/slide" Target="slide12.xml" /><Relationship Id="rId11" Type="http://schemas.openxmlformats.org/officeDocument/2006/relationships/slide" Target="slide14.xml" /><Relationship Id="rId12" Type="http://schemas.openxmlformats.org/officeDocument/2006/relationships/slide" Target="slide16.xml" /><Relationship Id="rId13" Type="http://schemas.openxmlformats.org/officeDocument/2006/relationships/slide" Target="slide18.xml" /><Relationship Id="rId14" Type="http://schemas.openxmlformats.org/officeDocument/2006/relationships/slide" Target="slide20.xml" /><Relationship Id="rId15" Type="http://schemas.openxmlformats.org/officeDocument/2006/relationships/slide" Target="slide21.xml" /><Relationship Id="rId16" Type="http://schemas.openxmlformats.org/officeDocument/2006/relationships/slide" Target="slide2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9.xml" /><Relationship Id="rId2" Type="http://schemas.openxmlformats.org/officeDocument/2006/relationships/notesSlide" Target="../notesSlides/notesSlide1.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image" Target="../media/image23.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hasCustomPrompt="1" type="ctrTitle"/>
          </p:nvPr>
        </p:nvSpPr>
        <p:spPr>
          <a:xfrm>
            <a:off x="734644" y="3998888"/>
            <a:ext cx="6285633" cy="2077783"/>
          </a:xfrm>
          <a:prstGeom prst="rect">
            <a:avLst/>
          </a:prstGeom>
        </p:spPr>
        <p:txBody>
          <a:bodyPr/>
          <a:lstStyle/>
          <a:p>
            <a:pPr lvl="0" indent="0" marL="0">
              <a:buNone/>
            </a:pPr>
            <a:r>
              <a:rPr/>
              <a:t>DevOps for ExaScale - ExaSGD’s journey</a:t>
            </a:r>
          </a:p>
        </p:txBody>
      </p:sp>
      <p:sp/>
      <p:sp>
        <p:nvSpPr>
          <p:cNvPr id="13" name="Slide Number Placeholder 3">
            <a:extLst>
              <a:ext uri="{FF2B5EF4-FFF2-40B4-BE49-F238E27FC236}">
                <a16:creationId xmlns:a16="http://schemas.microsoft.com/office/drawing/2014/main" id="{B649297A-8F36-F59C-84F0-4583BA48755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464121C-55FE-F5A6-B9A3-BA764276D011}"/>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GitLab CI / CD &amp; GitHub pipelines (Cameron GitHub)</a:t>
            </a:r>
          </a:p>
        </p:txBody>
      </p:sp>
      <p:sp>
        <p:nvSpPr>
          <p:cNvPr id="2" name="Slide Number Placeholder 3">
            <a:extLst>
              <a:ext uri="{FF2B5EF4-FFF2-40B4-BE49-F238E27FC236}">
                <a16:creationId xmlns:a16="http://schemas.microsoft.com/office/drawing/2014/main" id="{EF968815-8A76-A756-0E92-E7AEDAB55F62}"/>
              </a:ext>
            </a:extLst>
          </p:cNvPr>
          <p:cNvSpPr>
            <a:spLocks noGrp="1"/>
          </p:cNvSpPr>
          <p:nvPr>
            <p:ph idx="2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BA15C59-56C3-A96E-FD1C-095AE6571B5F}"/>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Test Slide</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indent="0" marL="0">
              <a:buNone/>
            </a:pPr>
            <a:r>
              <a:rPr/>
              <a:t>Hello!</a:t>
            </a:r>
          </a:p>
          <a:p>
            <a:pPr lvl="0" indent="0" marL="0">
              <a:buNone/>
            </a:pPr>
            <a:r>
              <a:rPr/>
              <a:t>This is some text</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464121C-55FE-F5A6-B9A3-BA764276D011}"/>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Linting / Tooling and DevOps tools (Jaya GitLab)</a:t>
            </a:r>
          </a:p>
        </p:txBody>
      </p:sp>
      <p:sp>
        <p:nvSpPr>
          <p:cNvPr id="2" name="Slide Number Placeholder 3">
            <a:extLst>
              <a:ext uri="{FF2B5EF4-FFF2-40B4-BE49-F238E27FC236}">
                <a16:creationId xmlns:a16="http://schemas.microsoft.com/office/drawing/2014/main" id="{EF968815-8A76-A756-0E92-E7AEDAB55F62}"/>
              </a:ext>
            </a:extLst>
          </p:cNvPr>
          <p:cNvSpPr>
            <a:spLocks noGrp="1"/>
          </p:cNvSpPr>
          <p:nvPr>
            <p:ph idx="2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a:r>
              <a:rPr/>
              <a:t>current linting (clang format, python format, file naming conventions, cmake format), run in CI pipelines for checking, can run manually to make in place changes</a:t>
            </a:r>
          </a:p>
          <a:p>
            <a:pPr lvl="0"/>
            <a:r>
              <a:rPr/>
              <a:t>transition to precommit for linting</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464121C-55FE-F5A6-B9A3-BA764276D011}"/>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Scaling / Profiling and Running at 9k nodes (Sayef + Cameron)</a:t>
            </a:r>
          </a:p>
        </p:txBody>
      </p:sp>
      <p:sp>
        <p:nvSpPr>
          <p:cNvPr id="2" name="Slide Number Placeholder 3">
            <a:extLst>
              <a:ext uri="{FF2B5EF4-FFF2-40B4-BE49-F238E27FC236}">
                <a16:creationId xmlns:a16="http://schemas.microsoft.com/office/drawing/2014/main" id="{EF968815-8A76-A756-0E92-E7AEDAB55F62}"/>
              </a:ext>
            </a:extLst>
          </p:cNvPr>
          <p:cNvSpPr>
            <a:spLocks noGrp="1"/>
          </p:cNvSpPr>
          <p:nvPr>
            <p:ph idx="2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indent="0" marL="0">
              <a:buNone/>
            </a:pPr>
            <a:r>
              <a:rPr/>
              <a:t>There will be more text here!</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464121C-55FE-F5A6-B9A3-BA764276D011}"/>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Language interoperability between C, Python and JS (Cameron + Jaya)</a:t>
            </a:r>
          </a:p>
        </p:txBody>
      </p:sp>
      <p:sp>
        <p:nvSpPr>
          <p:cNvPr id="2" name="Slide Number Placeholder 3">
            <a:extLst>
              <a:ext uri="{FF2B5EF4-FFF2-40B4-BE49-F238E27FC236}">
                <a16:creationId xmlns:a16="http://schemas.microsoft.com/office/drawing/2014/main" id="{EF968815-8A76-A756-0E92-E7AEDAB55F62}"/>
              </a:ext>
            </a:extLst>
          </p:cNvPr>
          <p:cNvSpPr>
            <a:spLocks noGrp="1"/>
          </p:cNvSpPr>
          <p:nvPr>
            <p:ph idx="2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a:r>
              <a:rPr/>
              <a:t>ExaGO’s code base is based in C++</a:t>
            </a:r>
          </a:p>
          <a:p>
            <a:pPr lvl="0"/>
            <a:r>
              <a:rPr/>
              <a:t>The ExaGO Python bindings use an object-oriented API slightly different from the C++ API. The C++ API uses the application type in uppercase as the prefix for its methods, where they are native methods in Python. pybind11 + pytest</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464121C-55FE-F5A6-B9A3-BA764276D011}"/>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Slide 2</a:t>
            </a:r>
          </a:p>
        </p:txBody>
      </p:sp>
      <p:sp>
        <p:nvSpPr>
          <p:cNvPr id="2" name="Slide Number Placeholder 3">
            <a:extLst>
              <a:ext uri="{FF2B5EF4-FFF2-40B4-BE49-F238E27FC236}">
                <a16:creationId xmlns:a16="http://schemas.microsoft.com/office/drawing/2014/main" id="{EF968815-8A76-A756-0E92-E7AEDAB55F62}"/>
              </a:ext>
            </a:extLst>
          </p:cNvPr>
          <p:cNvSpPr>
            <a:spLocks noGrp="1"/>
          </p:cNvSpPr>
          <p:nvPr>
            <p:ph idx="2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indent="0" marL="0">
              <a:buNone/>
            </a:pPr>
            <a:r>
              <a:rPr/>
              <a:t>This year, we have introduced new Python bindings for ExaGO using pybind11 for the wrapper and pytest for the test suite. We have achieved coverage of the main OPFLOW functionality and use mpi4py to allow the Python module to interact with MPI.</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BA15C59-56C3-A96E-FD1C-095AE6571B5F}"/>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Table of contents</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a:r>
              <a:rPr>
                <a:hlinkClick r:id="rId2" action="ppaction://hlinksldjump"/>
              </a:rPr>
              <a:t>abstract</a:t>
            </a:r>
          </a:p>
          <a:p>
            <a:pPr lvl="1"/>
            <a:r>
              <a:rPr>
                <a:hlinkClick r:id="rId3" action="ppaction://hlinksldjump"/>
              </a:rPr>
              <a:t>Para 1</a:t>
            </a:r>
          </a:p>
          <a:p>
            <a:pPr lvl="1"/>
            <a:r>
              <a:rPr>
                <a:hlinkClick r:id="rId4" action="ppaction://hlinksldjump"/>
              </a:rPr>
              <a:t>Para 1</a:t>
            </a:r>
          </a:p>
          <a:p>
            <a:pPr lvl="0"/>
            <a:r>
              <a:rPr>
                <a:hlinkClick r:id="rId5" action="ppaction://hlinksldjump"/>
              </a:rPr>
              <a:t>Spack &amp; Dependency Management (Sayef)</a:t>
            </a:r>
          </a:p>
          <a:p>
            <a:pPr lvl="1"/>
            <a:r>
              <a:rPr>
                <a:hlinkClick r:id="rId6" action="ppaction://hlinksldjump"/>
              </a:rPr>
              <a:t>Slide 1</a:t>
            </a:r>
          </a:p>
          <a:p>
            <a:pPr lvl="1"/>
            <a:r>
              <a:rPr>
                <a:hlinkClick r:id="rId7" action="ppaction://hlinksldjump"/>
              </a:rPr>
              <a:t>Slide 2</a:t>
            </a:r>
          </a:p>
          <a:p>
            <a:pPr lvl="0"/>
            <a:r>
              <a:rPr>
                <a:hlinkClick r:id="rId8" action="ppaction://hlinksldjump"/>
              </a:rPr>
              <a:t>GitLab CI / CD &amp; GitHub pipelines (Cameron GitHub)</a:t>
            </a:r>
          </a:p>
          <a:p>
            <a:pPr lvl="1"/>
            <a:r>
              <a:rPr>
                <a:hlinkClick r:id="rId9" action="ppaction://hlinksldjump"/>
              </a:rPr>
              <a:t>Test Slide</a:t>
            </a:r>
          </a:p>
          <a:p>
            <a:pPr lvl="0"/>
            <a:r>
              <a:rPr>
                <a:hlinkClick r:id="rId10" action="ppaction://hlinksldjump"/>
              </a:rPr>
              <a:t>Linting / Tooling and DevOps tools (Jaya GitLab)</a:t>
            </a:r>
          </a:p>
          <a:p>
            <a:pPr lvl="0"/>
            <a:r>
              <a:rPr>
                <a:hlinkClick r:id="rId11" action="ppaction://hlinksldjump"/>
              </a:rPr>
              <a:t>Scaling / Profiling and Running at 9k nodes (Sayef + Cameron)</a:t>
            </a:r>
          </a:p>
          <a:p>
            <a:pPr lvl="0"/>
            <a:r>
              <a:rPr>
                <a:hlinkClick r:id="rId12" action="ppaction://hlinksldjump"/>
              </a:rPr>
              <a:t>Language interoperability between C, Python and JS (Cameron + Jaya)</a:t>
            </a:r>
          </a:p>
          <a:p>
            <a:pPr lvl="0"/>
            <a:r>
              <a:rPr>
                <a:hlinkClick r:id="rId13" action="ppaction://hlinksldjump"/>
              </a:rPr>
              <a:t>Slide 2</a:t>
            </a:r>
          </a:p>
          <a:p>
            <a:pPr lvl="1"/>
            <a:r>
              <a:rPr>
                <a:hlinkClick r:id="rId14" action="ppaction://hlinksldjump"/>
              </a:rPr>
              <a:t>Test 9</a:t>
            </a:r>
          </a:p>
          <a:p>
            <a:pPr lvl="1"/>
            <a:r>
              <a:rPr>
                <a:hlinkClick r:id="rId15" action="ppaction://hlinksldjump"/>
              </a:rPr>
              <a:t>Slide 3</a:t>
            </a:r>
          </a:p>
          <a:p>
            <a:pPr lvl="1"/>
            <a:r>
              <a:rPr>
                <a:hlinkClick r:id="rId16" action="ppaction://hlinksldjump"/>
              </a:rPr>
              <a:t>Slide 4</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BA15C59-56C3-A96E-FD1C-095AE6571B5F}"/>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Test 9</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indent="0" marL="0">
              <a:buNone/>
            </a:pPr>
            <a:r>
              <a:rPr/>
              <a:t>The Spack package is aware of these bindings and will install the Python dependencies when the appropriate options are enabled. To configure our testing for the Python bindings, we used pytest as a testing framework and then ran these tests within CMake.</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BA15C59-56C3-A96E-FD1C-095AE6571B5F}"/>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Slide 3</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indent="0" marL="0">
              <a:buNone/>
            </a:pPr>
            <a:r>
              <a:rPr/>
              <a:t>This way, the dozens of unit tests for each Python application supported only show up as one test in any ctest run. We test two ways - one with MPI initialized in Python and the other with MPI initialized through ExaGO’s initialization function. These pipelines are run independently from the C++ tests in GitLab CI pipelines and allow the development of the more experimental Python wrapper to go along with core C++ work without interrupting the success of CI pipelines.</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BA15C59-56C3-A96E-FD1C-095AE6571B5F}"/>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Slide 4</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indent="0" marL="0">
              <a:buNone/>
            </a:pPr>
            <a:r>
              <a:rPr/>
              <a:t>added coverage of the SOPFLOW and SCOPFLOW applications in the Python wrapper, and so this testing infrastructure choice further supported parallel development.</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Slide Number Placeholder 3">
            <a:extLst>
              <a:ext uri="{FF2B5EF4-FFF2-40B4-BE49-F238E27FC236}">
                <a16:creationId xmlns:a16="http://schemas.microsoft.com/office/drawing/2014/main" id="{72DDD290-AC8E-BA62-611E-CB75C687814C}"/>
              </a:ext>
            </a:extLst>
          </p:cNvPr>
          <p:cNvSpPr>
            <a:spLocks noGrp="1"/>
          </p:cNvSpPr>
          <p:nvPr userDrawn="1">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464121C-55FE-F5A6-B9A3-BA764276D011}"/>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abstract</a:t>
            </a:r>
          </a:p>
        </p:txBody>
      </p:sp>
      <p:sp>
        <p:nvSpPr>
          <p:cNvPr id="2" name="Slide Number Placeholder 3">
            <a:extLst>
              <a:ext uri="{FF2B5EF4-FFF2-40B4-BE49-F238E27FC236}">
                <a16:creationId xmlns:a16="http://schemas.microsoft.com/office/drawing/2014/main" id="{EF968815-8A76-A756-0E92-E7AEDAB55F62}"/>
              </a:ext>
            </a:extLst>
          </p:cNvPr>
          <p:cNvSpPr>
            <a:spLocks noGrp="1"/>
          </p:cNvSpPr>
          <p:nvPr>
            <p:ph idx="2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BA15C59-56C3-A96E-FD1C-095AE6571B5F}"/>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Para 1</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indent="0" marL="0">
              <a:buNone/>
            </a:pPr>
            <a:r>
              <a:rPr/>
              <a:t>Software Engineering can be difficult enough in the simplest cases, even without attempting to deploy to the world’s largest supercomputers. These large-scale computing platforms undergo rapid developments, deployments, and updates that add complexity to the management of large software stacks. Within the ExaSGD software stack,DevOps best practices have been implemented in order to support a large, multi-lab project, as well as managing changing requirements throughout the development lifecycle.</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BA15C59-56C3-A96E-FD1C-095AE6571B5F}"/>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Para 1</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indent="0" marL="0">
              <a:buNone/>
            </a:pPr>
            <a:r>
              <a:rPr/>
              <a:t>In this talk, we will cover all the aspects of Software Engineering within ExaSGD:</a:t>
            </a:r>
          </a:p>
          <a:p>
            <a:pPr lvl="0" indent="0" marL="0">
              <a:buNone/>
            </a:pPr>
            <a:r>
              <a:rPr/>
              <a:t>-GitLab &amp; GitHub pipelines for Continuous Integration and Testing -Dependency Management and deployment using Spack on various novel hardware architectures -Linting and Tooling that aid in proliferation of development best practices for all developers -Scaling and Profiling code at Exascale on various hardware backends -Interfacing with various languages like C/C++, Python, and Javascript to aid in usability</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2464121C-55FE-F5A6-B9A3-BA764276D011}"/>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Spack &amp; Dependency Management (Sayef)</a:t>
            </a:r>
          </a:p>
        </p:txBody>
      </p:sp>
      <p:sp>
        <p:nvSpPr>
          <p:cNvPr id="2" name="Slide Number Placeholder 3">
            <a:extLst>
              <a:ext uri="{FF2B5EF4-FFF2-40B4-BE49-F238E27FC236}">
                <a16:creationId xmlns:a16="http://schemas.microsoft.com/office/drawing/2014/main" id="{EF968815-8A76-A756-0E92-E7AEDAB55F62}"/>
              </a:ext>
            </a:extLst>
          </p:cNvPr>
          <p:cNvSpPr>
            <a:spLocks noGrp="1"/>
          </p:cNvSpPr>
          <p:nvPr>
            <p:ph idx="2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4">
            <a:extLst>
              <a:ext uri="{FF2B5EF4-FFF2-40B4-BE49-F238E27FC236}">
                <a16:creationId xmlns:a16="http://schemas.microsoft.com/office/drawing/2014/main" id="{F0C408BC-A7DE-4A08-AD26-56414D2DD808}"/>
              </a:ext>
            </a:extLst>
          </p:cNvPr>
          <p:cNvSpPr>
            <a:spLocks noGrp="1"/>
          </p:cNvSpPr>
          <p:nvPr>
            <p:ph idx="20" sz="quarter"/>
          </p:nvPr>
        </p:nvSpPr>
        <p:spPr/>
        <p:txBody>
          <a:bodyPr/>
          <a:lstStyle/>
          <a:p>
            <a:pPr lvl="0" indent="0" marL="0">
              <a:buNone/>
            </a:pPr>
            <a:r>
              <a:rPr/>
              <a:t>Here is some text about Spack</a:t>
            </a:r>
          </a:p>
        </p:txBody>
      </p:sp>
      <p:sp>
        <p:nvSpPr>
          <p:cNvPr id="17" name="Content Placeholder 13">
            <a:extLst>
              <a:ext uri="{FF2B5EF4-FFF2-40B4-BE49-F238E27FC236}">
                <a16:creationId xmlns:a16="http://schemas.microsoft.com/office/drawing/2014/main" id="{39845495-D57E-4D99-AAAE-A5A62A5F6BC3}"/>
              </a:ext>
            </a:extLst>
          </p:cNvPr>
          <p:cNvSpPr>
            <a:spLocks noGrp="1"/>
          </p:cNvSpPr>
          <p:nvPr>
            <p:ph idx="22" sz="quarter"/>
          </p:nvPr>
        </p:nvSpPr>
        <p:spPr/>
        <p:txBody>
          <a:bodyPr/>
          <a:lstStyle/>
          <a:p>
            <a:pPr lvl="0" indent="0">
              <a:buNone/>
            </a:pPr>
            <a:r>
              <a:rPr>
                <a:solidFill>
                  <a:srgbClr val="06287E"/>
                </a:solidFill>
                <a:latin typeface="Courier"/>
              </a:rPr>
              <a:t>spack</a:t>
            </a:r>
            <a:r>
              <a:rPr b="1">
                <a:solidFill>
                  <a:srgbClr val="007020"/>
                </a:solidFill>
                <a:latin typeface="Courier"/>
              </a:rPr>
              <a:t>:</a:t>
            </a:r>
            <a:br/>
            <a:r>
              <a:rPr>
                <a:solidFill>
                  <a:srgbClr val="7D9029"/>
                </a:solidFill>
                <a:latin typeface="Courier"/>
              </a:rPr>
              <a:t>  </a:t>
            </a:r>
            <a:r>
              <a:rPr>
                <a:solidFill>
                  <a:srgbClr val="06287E"/>
                </a:solidFill>
                <a:latin typeface="Courier"/>
              </a:rPr>
              <a:t>specs</a:t>
            </a:r>
            <a:r>
              <a:rPr b="1">
                <a:solidFill>
                  <a:srgbClr val="007020"/>
                </a:solidFill>
                <a:latin typeface="Courier"/>
              </a:rPr>
              <a:t>:</a:t>
            </a:r>
            <a:br/>
            <a:r>
              <a:rPr>
                <a:solidFill>
                  <a:srgbClr val="7D9029"/>
                </a:solidFill>
                <a:latin typeface="Courier"/>
              </a:rPr>
              <a:t>    </a:t>
            </a:r>
            <a:r>
              <a:rPr b="1">
                <a:solidFill>
                  <a:srgbClr val="007020"/>
                </a:solidFill>
                <a:latin typeface="Courier"/>
              </a:rPr>
              <a:t>-</a:t>
            </a:r>
            <a:r>
              <a:rPr>
                <a:solidFill>
                  <a:srgbClr val="7D9029"/>
                </a:solidFill>
                <a:latin typeface="Courier"/>
              </a:rPr>
              <a:t> exago@develop+cuda%gcc@10.2.0 cuda_arch=60,70,75,80</a:t>
            </a:r>
            <a:br/>
            <a:r>
              <a:rPr>
                <a:solidFill>
                  <a:srgbClr val="7D9029"/>
                </a:solidFill>
                <a:latin typeface="Courier"/>
              </a:rPr>
              <a:t>    </a:t>
            </a:r>
            <a:r>
              <a:rPr b="1">
                <a:solidFill>
                  <a:srgbClr val="007020"/>
                </a:solidFill>
                <a:latin typeface="Courier"/>
              </a:rPr>
              <a:t>-</a:t>
            </a:r>
            <a:r>
              <a:rPr>
                <a:solidFill>
                  <a:srgbClr val="7D9029"/>
                </a:solidFill>
                <a:latin typeface="Courier"/>
              </a:rPr>
              <a:t> exago@develop+cuda%gcc@10.2.0 cuda_arch=60,70,75,80</a:t>
            </a:r>
            <a:br/>
            <a:r>
              <a:rPr>
                <a:solidFill>
                  <a:srgbClr val="7D9029"/>
                </a:solidFill>
                <a:latin typeface="Courier"/>
              </a:rPr>
              <a:t>  </a:t>
            </a:r>
            <a:r>
              <a:rPr>
                <a:solidFill>
                  <a:srgbClr val="06287E"/>
                </a:solidFill>
                <a:latin typeface="Courier"/>
              </a:rPr>
              <a:t>view</a:t>
            </a:r>
            <a:r>
              <a:rPr b="1">
                <a:solidFill>
                  <a:srgbClr val="007020"/>
                </a:solidFill>
                <a:latin typeface="Courier"/>
              </a:rPr>
              <a:t>:</a:t>
            </a:r>
            <a:r>
              <a:rPr>
                <a:solidFill>
                  <a:srgbClr val="7D9029"/>
                </a:solidFill>
                <a:latin typeface="Courier"/>
              </a:rPr>
              <a:t> </a:t>
            </a:r>
            <a:r>
              <a:rPr>
                <a:solidFill>
                  <a:srgbClr val="4070A0"/>
                </a:solidFill>
                <a:latin typeface="Courier"/>
              </a:rPr>
              <a:t>false</a:t>
            </a:r>
            <a:br/>
            <a:r>
              <a:rPr>
                <a:solidFill>
                  <a:srgbClr val="7D9029"/>
                </a:solidFill>
                <a:latin typeface="Courier"/>
              </a:rPr>
              <a:t>  </a:t>
            </a:r>
            <a:r>
              <a:rPr>
                <a:solidFill>
                  <a:srgbClr val="06287E"/>
                </a:solidFill>
                <a:latin typeface="Courier"/>
              </a:rPr>
              <a:t>concretizer</a:t>
            </a:r>
            <a:r>
              <a:rPr b="1">
                <a:solidFill>
                  <a:srgbClr val="007020"/>
                </a:solidFill>
                <a:latin typeface="Courier"/>
              </a:rPr>
              <a:t>:</a:t>
            </a:r>
            <a:br/>
            <a:r>
              <a:rPr>
                <a:solidFill>
                  <a:srgbClr val="7D9029"/>
                </a:solidFill>
                <a:latin typeface="Courier"/>
              </a:rPr>
              <a:t>    </a:t>
            </a:r>
            <a:r>
              <a:rPr>
                <a:solidFill>
                  <a:srgbClr val="06287E"/>
                </a:solidFill>
                <a:latin typeface="Courier"/>
              </a:rPr>
              <a:t>unify</a:t>
            </a:r>
            <a:r>
              <a:rPr b="1">
                <a:solidFill>
                  <a:srgbClr val="007020"/>
                </a:solidFill>
                <a:latin typeface="Courier"/>
              </a:rPr>
              <a:t>:</a:t>
            </a:r>
            <a:r>
              <a:rPr>
                <a:solidFill>
                  <a:srgbClr val="7D9029"/>
                </a:solidFill>
                <a:latin typeface="Courier"/>
              </a:rPr>
              <a:t> when_possible</a:t>
            </a:r>
            <a:br/>
            <a:r>
              <a:rPr>
                <a:solidFill>
                  <a:srgbClr val="7D9029"/>
                </a:solidFill>
                <a:latin typeface="Courier"/>
              </a:rPr>
              <a:t>    </a:t>
            </a:r>
            <a:r>
              <a:rPr>
                <a:solidFill>
                  <a:srgbClr val="06287E"/>
                </a:solidFill>
                <a:latin typeface="Courier"/>
              </a:rPr>
              <a:t>reuse</a:t>
            </a:r>
            <a:r>
              <a:rPr b="1">
                <a:solidFill>
                  <a:srgbClr val="007020"/>
                </a:solidFill>
                <a:latin typeface="Courier"/>
              </a:rPr>
              <a:t>:</a:t>
            </a:r>
            <a:r>
              <a:rPr>
                <a:solidFill>
                  <a:srgbClr val="7D9029"/>
                </a:solidFill>
                <a:latin typeface="Courier"/>
              </a:rPr>
              <a:t> </a:t>
            </a:r>
            <a:r>
              <a:rPr>
                <a:solidFill>
                  <a:srgbClr val="4070A0"/>
                </a:solidFill>
                <a:latin typeface="Courier"/>
              </a:rPr>
              <a:t>true</a:t>
            </a:r>
            <a:br/>
            <a:r>
              <a:rPr>
                <a:solidFill>
                  <a:srgbClr val="7D9029"/>
                </a:solidFill>
                <a:latin typeface="Courier"/>
              </a:rPr>
              <a:t>  </a:t>
            </a:r>
            <a:r>
              <a:rPr>
                <a:solidFill>
                  <a:srgbClr val="06287E"/>
                </a:solidFill>
                <a:latin typeface="Courier"/>
              </a:rPr>
              <a:t>config</a:t>
            </a:r>
            <a:r>
              <a:rPr b="1">
                <a:solidFill>
                  <a:srgbClr val="007020"/>
                </a:solidFill>
                <a:latin typeface="Courier"/>
              </a:rPr>
              <a:t>:</a:t>
            </a:r>
            <a:br/>
            <a:r>
              <a:rPr>
                <a:solidFill>
                  <a:srgbClr val="7D9029"/>
                </a:solidFill>
                <a:latin typeface="Courier"/>
              </a:rPr>
              <a:t>    </a:t>
            </a:r>
            <a:r>
              <a:rPr>
                <a:solidFill>
                  <a:srgbClr val="06287E"/>
                </a:solidFill>
                <a:latin typeface="Courier"/>
              </a:rPr>
              <a:t>concretizer</a:t>
            </a:r>
            <a:r>
              <a:rPr b="1">
                <a:solidFill>
                  <a:srgbClr val="007020"/>
                </a:solidFill>
                <a:latin typeface="Courier"/>
              </a:rPr>
              <a:t>:</a:t>
            </a:r>
            <a:r>
              <a:rPr>
                <a:solidFill>
                  <a:srgbClr val="7D9029"/>
                </a:solidFill>
                <a:latin typeface="Courier"/>
              </a:rPr>
              <a:t> clingo</a:t>
            </a:r>
          </a:p>
        </p:txBody>
      </p:sp>
      <p:sp>
        <p:nvSpPr>
          <p:cNvPr id="13" name="Slide Number Placeholder 3">
            <a:extLst>
              <a:ext uri="{FF2B5EF4-FFF2-40B4-BE49-F238E27FC236}">
                <a16:creationId xmlns:a16="http://schemas.microsoft.com/office/drawing/2014/main" id="{3338E046-DF9E-FC49-A812-491AB8058B4E}"/>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rgbClr val="B3B3B3"/>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BA15C59-56C3-A96E-FD1C-095AE6571B5F}"/>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Slide 1</a:t>
            </a:r>
          </a:p>
        </p:txBody>
      </p:sp>
      <p:sp>
        <p:nvSpPr>
          <p:cNvPr id="10" name="Content Placeholder 4">
            <a:extLst>
              <a:ext uri="{FF2B5EF4-FFF2-40B4-BE49-F238E27FC236}">
                <a16:creationId xmlns:a16="http://schemas.microsoft.com/office/drawing/2014/main" id="{028E3363-7137-4431-9927-3AE087A5B2BE}"/>
              </a:ext>
            </a:extLst>
          </p:cNvPr>
          <p:cNvSpPr>
            <a:spLocks noGrp="1"/>
          </p:cNvSpPr>
          <p:nvPr>
            <p:ph idx="20" sz="quarter"/>
          </p:nvPr>
        </p:nvSpPr>
        <p:spPr/>
        <p:txBody>
          <a:bodyPr/>
          <a:lstStyle/>
          <a:p>
            <a:pPr lvl="0"/>
            <a:r>
              <a:rPr/>
              <a:t>What is Spack</a:t>
            </a:r>
          </a:p>
          <a:p>
            <a:pPr lvl="0"/>
            <a:r>
              <a:rPr/>
              <a:t>Basic installation</a:t>
            </a:r>
          </a:p>
          <a:p>
            <a:pPr lvl="0"/>
            <a:r>
              <a:rPr/>
              <a:t>Package management</a:t>
            </a:r>
          </a:p>
          <a:p>
            <a:pPr lvl="0"/>
            <a:r>
              <a:rPr/>
              <a:t>Compiler Configuration</a:t>
            </a:r>
          </a:p>
          <a:p>
            <a:pPr lvl="0"/>
            <a:r>
              <a:rPr/>
              <a:t>Exago with Spack</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2BA15C59-56C3-A96E-FD1C-095AE6571B5F}"/>
              </a:ext>
            </a:extLst>
          </p:cNvPr>
          <p:cNvSpPr>
            <a:spLocks noGrp="1"/>
          </p:cNvSpPr>
          <p:nvPr>
            <p:ph hasCustomPrompt="1" type="title"/>
          </p:nvPr>
        </p:nvSpPr>
        <p:spPr>
          <a:xfrm>
            <a:off x="1466492" y="1002493"/>
            <a:ext cx="9458683" cy="984653"/>
          </a:xfrm>
          <a:prstGeom prst="rect">
            <a:avLst/>
          </a:prstGeom>
        </p:spPr>
        <p:txBody>
          <a:bodyPr/>
          <a:lstStyle/>
          <a:p>
            <a:pPr lvl="0" indent="0" marL="0">
              <a:buNone/>
            </a:pPr>
            <a:r>
              <a:rPr/>
              <a:t>Slide 2</a:t>
            </a:r>
          </a:p>
        </p:txBody>
      </p:sp>
      <p:pic>
        <p:nvPicPr>
          <p:cNvPr descr="images/exago_graph.png" id="0" name="Picture 1"/>
          <p:cNvPicPr>
            <a:picLocks noGrp="1" noChangeAspect="1"/>
          </p:cNvPicPr>
          <p:nvPr/>
        </p:nvPicPr>
        <p:blipFill>
          <a:blip r:embed="rId2"/>
          <a:stretch>
            <a:fillRect/>
          </a:stretch>
        </p:blipFill>
        <p:spPr bwMode="auto">
          <a:xfrm>
            <a:off x="5448300" y="2044700"/>
            <a:ext cx="4711700" cy="4978400"/>
          </a:xfrm>
          <a:prstGeom prst="rect">
            <a:avLst/>
          </a:prstGeom>
          <a:noFill/>
          <a:ln w="9525">
            <a:noFill/>
            <a:headEnd/>
            <a:tailEnd/>
          </a:ln>
        </p:spPr>
      </p:pic>
      <p:sp>
        <p:nvSpPr>
          <p:cNvPr id="1" name="TextBox 3"/>
          <p:cNvSpPr txBox="1"/>
          <p:nvPr/>
        </p:nvSpPr>
        <p:spPr>
          <a:xfrm>
            <a:off x="1460500" y="7023100"/>
            <a:ext cx="12700000" cy="508000"/>
          </a:xfrm>
          <a:prstGeom prst="rect">
            <a:avLst/>
          </a:prstGeom>
          <a:noFill/>
        </p:spPr>
        <p:txBody>
          <a:bodyPr/>
          <a:lstStyle/>
          <a:p>
            <a:pPr lvl="0" indent="0" marL="0" algn="ctr">
              <a:buNone/>
            </a:pPr>
            <a:r>
              <a:rPr/>
              <a:t>ExaGO Spack Graph</a:t>
            </a:r>
          </a:p>
        </p:txBody>
      </p:sp>
      <p:sp>
        <p:nvSpPr>
          <p:cNvPr id="2" name="Slide Number Placeholder 3">
            <a:extLst>
              <a:ext uri="{FF2B5EF4-FFF2-40B4-BE49-F238E27FC236}">
                <a16:creationId xmlns:a16="http://schemas.microsoft.com/office/drawing/2014/main" id="{461890F2-570C-332A-E067-5BACD8AAD223}"/>
              </a:ext>
            </a:extLst>
          </p:cNvPr>
          <p:cNvSpPr>
            <a:spLocks noGrp="1"/>
          </p:cNvSpPr>
          <p:nvPr>
            <p:ph idx="12" sz="quarter" type="sldNum"/>
          </p:nvPr>
        </p:nvSpPr>
        <p:spPr>
          <a:xfrm>
            <a:off x="13994296" y="7772400"/>
            <a:ext cx="453223" cy="457200"/>
          </a:xfrm>
          <a:prstGeom prst="rect">
            <a:avLst/>
          </a:prstGeom>
        </p:spPr>
        <p:txBody>
          <a:bodyPr anchor="ctr" anchorCtr="0" bIns="0" lIns="0" rIns="0" tIns="0"/>
          <a:lstStyle>
            <a:lvl1pPr algn="r">
              <a:defRPr sz="1200">
                <a:solidFill>
                  <a:schemeClr val="tx1"/>
                </a:solidFill>
                <a:latin charset="0" panose="020B0604020202020204" pitchFamily="34" typeface="Arial"/>
                <a:cs charset="0" panose="020B0604020202020204" pitchFamily="34" typeface="Arial"/>
              </a:defRPr>
            </a:lvl1pPr>
          </a:lstStyle>
          <a:p>
            <a:fld id="{FE7A4BB3-E848-5A44-82DF-322201952CD8}" type="slidenum">
              <a:rPr lang="en-US" smtClean="0"/>
              <a:pPr/>
              <a:t>‹#›</a:t>
            </a:fld>
            <a:endParaRPr dirty="0" lang="en-US"/>
          </a:p>
        </p:txBody>
      </p:sp>
    </p:spTree>
  </p:cSld>
</p:sld>
</file>

<file path=ppt/theme/theme1.xml><?xml version="1.0" encoding="utf-8"?>
<a:theme xmlns:a="http://schemas.openxmlformats.org/drawingml/2006/main" name="PNNL_Option_4">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NNL_Arial">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NNL_11.potx" id="{67A745C7-3CA8-44F1-8F45-244060EEEDAC}" vid="{94DE1E9B-A210-4CA1-9854-5C10012B62D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PNNL_11</Template>
  <TotalTime>1602</TotalTime>
  <Words>13</Words>
  <Application>Microsoft Macintosh PowerPoint</Application>
  <PresentationFormat>Custom</PresentationFormat>
  <Paragraphs>11</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Wingdings</vt:lpstr>
      <vt:lpstr>PNNL_Option_4</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DevOps for ExaScale - ExaSGD’s journey</dc:title>
  <dc:creator>Jaya Preethi Mohan; Sayef Azad Sakin; Jaelyn Litzinger; Cameron Rutherford</dc:creator>
  <cp:keywords/>
  <dcterms:created xsi:type="dcterms:W3CDTF">2023-07-12T16:20:38Z</dcterms:created>
  <dcterms:modified xsi:type="dcterms:W3CDTF">2023-07-12T16:20:38Z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itle-slide-attributes">
    <vt:lpwstr/>
  </property>
  <property fmtid="{D5CDD505-2E9C-101B-9397-08002B2CF9AE}" pid="10" name="toc-title">
    <vt:lpwstr>Table of contents</vt:lpwstr>
  </property>
</Properties>
</file>